
<file path=[Content_Types].xml><?xml version="1.0" encoding="utf-8"?>
<Types xmlns="http://schemas.openxmlformats.org/package/2006/content-types"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60" r:id="rId2"/>
    <p:sldId id="296" r:id="rId3"/>
    <p:sldId id="272" r:id="rId4"/>
    <p:sldId id="264" r:id="rId5"/>
    <p:sldId id="269" r:id="rId6"/>
    <p:sldId id="261" r:id="rId7"/>
    <p:sldId id="262" r:id="rId8"/>
    <p:sldId id="268" r:id="rId9"/>
    <p:sldId id="271" r:id="rId10"/>
    <p:sldId id="270" r:id="rId11"/>
    <p:sldId id="273" r:id="rId12"/>
    <p:sldId id="276" r:id="rId13"/>
    <p:sldId id="275" r:id="rId14"/>
    <p:sldId id="263" r:id="rId15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acho Fanjul" initials="NF" lastIdx="1" clrIdx="0">
    <p:extLst>
      <p:ext uri="{19B8F6BF-5375-455C-9EA6-DF929625EA0E}">
        <p15:presenceInfo xmlns:p15="http://schemas.microsoft.com/office/powerpoint/2012/main" userId="S::nfanjul@plainconcepts.com::57a81eaf-4eda-4c08-8dab-29aaf2ee772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80" autoAdjust="0"/>
    <p:restoredTop sz="94660"/>
  </p:normalViewPr>
  <p:slideViewPr>
    <p:cSldViewPr snapToGrid="0">
      <p:cViewPr varScale="1">
        <p:scale>
          <a:sx n="93" d="100"/>
          <a:sy n="93" d="100"/>
        </p:scale>
        <p:origin x="211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F65550F-6DF2-4849-919E-D7F2F20470E2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95F3E7EB-C929-4EFA-BDB8-75CBF409852E}">
      <dgm:prSet/>
      <dgm:spPr/>
      <dgm:t>
        <a:bodyPr/>
        <a:lstStyle/>
        <a:p>
          <a:r>
            <a:rPr lang="es-ES"/>
            <a:t>Prueba de 2 o más piezas</a:t>
          </a:r>
          <a:endParaRPr lang="en-US"/>
        </a:p>
      </dgm:t>
    </dgm:pt>
    <dgm:pt modelId="{00693FCD-9A1B-4439-9679-BC1C7E344A6D}" type="parTrans" cxnId="{C98B0C44-5EBC-4F19-A0FB-34249FA44D65}">
      <dgm:prSet/>
      <dgm:spPr/>
      <dgm:t>
        <a:bodyPr/>
        <a:lstStyle/>
        <a:p>
          <a:endParaRPr lang="en-US"/>
        </a:p>
      </dgm:t>
    </dgm:pt>
    <dgm:pt modelId="{5583C2F8-EE56-4E40-ABFE-F5C0DB8E1097}" type="sibTrans" cxnId="{C98B0C44-5EBC-4F19-A0FB-34249FA44D65}">
      <dgm:prSet/>
      <dgm:spPr/>
      <dgm:t>
        <a:bodyPr/>
        <a:lstStyle/>
        <a:p>
          <a:endParaRPr lang="en-US"/>
        </a:p>
      </dgm:t>
    </dgm:pt>
    <dgm:pt modelId="{2A331E3E-64B5-404C-9E80-0D32B59C2704}">
      <dgm:prSet/>
      <dgm:spPr/>
      <dgm:t>
        <a:bodyPr/>
        <a:lstStyle/>
        <a:p>
          <a:r>
            <a:rPr lang="es-ES"/>
            <a:t>Prueba del correcto funcionamiento del conjunto</a:t>
          </a:r>
          <a:endParaRPr lang="en-US"/>
        </a:p>
      </dgm:t>
    </dgm:pt>
    <dgm:pt modelId="{F31DCF00-DAE7-4DB1-8E74-21C7E9B87B62}" type="parTrans" cxnId="{55AD82CE-5926-44AD-95C5-295D66318D58}">
      <dgm:prSet/>
      <dgm:spPr/>
      <dgm:t>
        <a:bodyPr/>
        <a:lstStyle/>
        <a:p>
          <a:endParaRPr lang="en-US"/>
        </a:p>
      </dgm:t>
    </dgm:pt>
    <dgm:pt modelId="{8797EDE6-1A55-48F9-835F-FB8F428902ED}" type="sibTrans" cxnId="{55AD82CE-5926-44AD-95C5-295D66318D58}">
      <dgm:prSet/>
      <dgm:spPr/>
      <dgm:t>
        <a:bodyPr/>
        <a:lstStyle/>
        <a:p>
          <a:endParaRPr lang="en-US"/>
        </a:p>
      </dgm:t>
    </dgm:pt>
    <dgm:pt modelId="{E84B30D5-DB02-46EE-85CF-F875970231D3}">
      <dgm:prSet/>
      <dgm:spPr/>
      <dgm:t>
        <a:bodyPr/>
        <a:lstStyle/>
        <a:p>
          <a:r>
            <a:rPr lang="es-ES"/>
            <a:t>Conexiones reales con la BD, Storage, servidor email…</a:t>
          </a:r>
          <a:endParaRPr lang="en-US"/>
        </a:p>
      </dgm:t>
    </dgm:pt>
    <dgm:pt modelId="{EAB18B05-08DB-49DF-B044-B65DBDB74768}" type="parTrans" cxnId="{E39C15AC-5BC0-49D0-A751-053EC54CC009}">
      <dgm:prSet/>
      <dgm:spPr/>
      <dgm:t>
        <a:bodyPr/>
        <a:lstStyle/>
        <a:p>
          <a:endParaRPr lang="en-US"/>
        </a:p>
      </dgm:t>
    </dgm:pt>
    <dgm:pt modelId="{F3DC678D-02FE-457D-9707-68719D425F66}" type="sibTrans" cxnId="{E39C15AC-5BC0-49D0-A751-053EC54CC009}">
      <dgm:prSet/>
      <dgm:spPr/>
      <dgm:t>
        <a:bodyPr/>
        <a:lstStyle/>
        <a:p>
          <a:endParaRPr lang="en-US"/>
        </a:p>
      </dgm:t>
    </dgm:pt>
    <dgm:pt modelId="{2B3CFAF2-9296-4635-BD4C-5600FAF759B6}">
      <dgm:prSet/>
      <dgm:spPr/>
      <dgm:t>
        <a:bodyPr/>
        <a:lstStyle/>
        <a:p>
          <a:r>
            <a:rPr lang="es-ES"/>
            <a:t>Prueba del entorno</a:t>
          </a:r>
          <a:endParaRPr lang="en-US"/>
        </a:p>
      </dgm:t>
    </dgm:pt>
    <dgm:pt modelId="{B06B953D-FA4F-443C-8EA4-5994496DDFCF}" type="parTrans" cxnId="{B10720AB-6C94-4422-9637-913FF8D019FA}">
      <dgm:prSet/>
      <dgm:spPr/>
      <dgm:t>
        <a:bodyPr/>
        <a:lstStyle/>
        <a:p>
          <a:endParaRPr lang="en-US"/>
        </a:p>
      </dgm:t>
    </dgm:pt>
    <dgm:pt modelId="{E78565CF-5726-48BA-BA76-E992D07121BE}" type="sibTrans" cxnId="{B10720AB-6C94-4422-9637-913FF8D019FA}">
      <dgm:prSet/>
      <dgm:spPr/>
      <dgm:t>
        <a:bodyPr/>
        <a:lstStyle/>
        <a:p>
          <a:endParaRPr lang="en-US"/>
        </a:p>
      </dgm:t>
    </dgm:pt>
    <dgm:pt modelId="{D78E027B-BB96-4300-9A15-8CBA52E70913}" type="pres">
      <dgm:prSet presAssocID="{5F65550F-6DF2-4849-919E-D7F2F20470E2}" presName="linear" presStyleCnt="0">
        <dgm:presLayoutVars>
          <dgm:animLvl val="lvl"/>
          <dgm:resizeHandles val="exact"/>
        </dgm:presLayoutVars>
      </dgm:prSet>
      <dgm:spPr/>
    </dgm:pt>
    <dgm:pt modelId="{CBCBD6ED-B21F-4C59-B2FA-1F3DF41C8017}" type="pres">
      <dgm:prSet presAssocID="{95F3E7EB-C929-4EFA-BDB8-75CBF409852E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29CB8F55-8F74-467E-AF73-B63C1A615F3F}" type="pres">
      <dgm:prSet presAssocID="{5583C2F8-EE56-4E40-ABFE-F5C0DB8E1097}" presName="spacer" presStyleCnt="0"/>
      <dgm:spPr/>
    </dgm:pt>
    <dgm:pt modelId="{85B188CE-A45E-46DB-A039-42BC3BD099CE}" type="pres">
      <dgm:prSet presAssocID="{2A331E3E-64B5-404C-9E80-0D32B59C2704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A820C47F-C942-4CA5-B657-24493AB7CEA0}" type="pres">
      <dgm:prSet presAssocID="{8797EDE6-1A55-48F9-835F-FB8F428902ED}" presName="spacer" presStyleCnt="0"/>
      <dgm:spPr/>
    </dgm:pt>
    <dgm:pt modelId="{E2164C86-A52B-4279-B493-AE36300AAE87}" type="pres">
      <dgm:prSet presAssocID="{E84B30D5-DB02-46EE-85CF-F875970231D3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C85EEA81-2776-4A50-95AF-5F5E1EDB0060}" type="pres">
      <dgm:prSet presAssocID="{F3DC678D-02FE-457D-9707-68719D425F66}" presName="spacer" presStyleCnt="0"/>
      <dgm:spPr/>
    </dgm:pt>
    <dgm:pt modelId="{FF8B1016-1743-4283-A993-C2957A64557E}" type="pres">
      <dgm:prSet presAssocID="{2B3CFAF2-9296-4635-BD4C-5600FAF759B6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7B655C35-8966-4938-B369-C63E0D8A6B41}" type="presOf" srcId="{E84B30D5-DB02-46EE-85CF-F875970231D3}" destId="{E2164C86-A52B-4279-B493-AE36300AAE87}" srcOrd="0" destOrd="0" presId="urn:microsoft.com/office/officeart/2005/8/layout/vList2"/>
    <dgm:cxn modelId="{40F7953A-EF1C-4295-91D1-3EA4212B5861}" type="presOf" srcId="{95F3E7EB-C929-4EFA-BDB8-75CBF409852E}" destId="{CBCBD6ED-B21F-4C59-B2FA-1F3DF41C8017}" srcOrd="0" destOrd="0" presId="urn:microsoft.com/office/officeart/2005/8/layout/vList2"/>
    <dgm:cxn modelId="{C98B0C44-5EBC-4F19-A0FB-34249FA44D65}" srcId="{5F65550F-6DF2-4849-919E-D7F2F20470E2}" destId="{95F3E7EB-C929-4EFA-BDB8-75CBF409852E}" srcOrd="0" destOrd="0" parTransId="{00693FCD-9A1B-4439-9679-BC1C7E344A6D}" sibTransId="{5583C2F8-EE56-4E40-ABFE-F5C0DB8E1097}"/>
    <dgm:cxn modelId="{E6558559-DDEC-4FEE-9A44-35DE811EF120}" type="presOf" srcId="{2A331E3E-64B5-404C-9E80-0D32B59C2704}" destId="{85B188CE-A45E-46DB-A039-42BC3BD099CE}" srcOrd="0" destOrd="0" presId="urn:microsoft.com/office/officeart/2005/8/layout/vList2"/>
    <dgm:cxn modelId="{B10720AB-6C94-4422-9637-913FF8D019FA}" srcId="{5F65550F-6DF2-4849-919E-D7F2F20470E2}" destId="{2B3CFAF2-9296-4635-BD4C-5600FAF759B6}" srcOrd="3" destOrd="0" parTransId="{B06B953D-FA4F-443C-8EA4-5994496DDFCF}" sibTransId="{E78565CF-5726-48BA-BA76-E992D07121BE}"/>
    <dgm:cxn modelId="{E39C15AC-5BC0-49D0-A751-053EC54CC009}" srcId="{5F65550F-6DF2-4849-919E-D7F2F20470E2}" destId="{E84B30D5-DB02-46EE-85CF-F875970231D3}" srcOrd="2" destOrd="0" parTransId="{EAB18B05-08DB-49DF-B044-B65DBDB74768}" sibTransId="{F3DC678D-02FE-457D-9707-68719D425F66}"/>
    <dgm:cxn modelId="{F591C0BD-E3B4-483D-BBAA-0C69BB5F232C}" type="presOf" srcId="{2B3CFAF2-9296-4635-BD4C-5600FAF759B6}" destId="{FF8B1016-1743-4283-A993-C2957A64557E}" srcOrd="0" destOrd="0" presId="urn:microsoft.com/office/officeart/2005/8/layout/vList2"/>
    <dgm:cxn modelId="{55AD82CE-5926-44AD-95C5-295D66318D58}" srcId="{5F65550F-6DF2-4849-919E-D7F2F20470E2}" destId="{2A331E3E-64B5-404C-9E80-0D32B59C2704}" srcOrd="1" destOrd="0" parTransId="{F31DCF00-DAE7-4DB1-8E74-21C7E9B87B62}" sibTransId="{8797EDE6-1A55-48F9-835F-FB8F428902ED}"/>
    <dgm:cxn modelId="{A1FC0EE6-699D-4BFE-A13D-E47CD06469B8}" type="presOf" srcId="{5F65550F-6DF2-4849-919E-D7F2F20470E2}" destId="{D78E027B-BB96-4300-9A15-8CBA52E70913}" srcOrd="0" destOrd="0" presId="urn:microsoft.com/office/officeart/2005/8/layout/vList2"/>
    <dgm:cxn modelId="{C7C8815B-9769-4B07-9DE3-FF1401AB7972}" type="presParOf" srcId="{D78E027B-BB96-4300-9A15-8CBA52E70913}" destId="{CBCBD6ED-B21F-4C59-B2FA-1F3DF41C8017}" srcOrd="0" destOrd="0" presId="urn:microsoft.com/office/officeart/2005/8/layout/vList2"/>
    <dgm:cxn modelId="{F4566027-0D0B-4F81-AA0C-8113DDA44E2C}" type="presParOf" srcId="{D78E027B-BB96-4300-9A15-8CBA52E70913}" destId="{29CB8F55-8F74-467E-AF73-B63C1A615F3F}" srcOrd="1" destOrd="0" presId="urn:microsoft.com/office/officeart/2005/8/layout/vList2"/>
    <dgm:cxn modelId="{A892AC98-7279-486A-9600-A53374196436}" type="presParOf" srcId="{D78E027B-BB96-4300-9A15-8CBA52E70913}" destId="{85B188CE-A45E-46DB-A039-42BC3BD099CE}" srcOrd="2" destOrd="0" presId="urn:microsoft.com/office/officeart/2005/8/layout/vList2"/>
    <dgm:cxn modelId="{4BC96DFE-1E05-4B79-BF8A-40D911D93EE0}" type="presParOf" srcId="{D78E027B-BB96-4300-9A15-8CBA52E70913}" destId="{A820C47F-C942-4CA5-B657-24493AB7CEA0}" srcOrd="3" destOrd="0" presId="urn:microsoft.com/office/officeart/2005/8/layout/vList2"/>
    <dgm:cxn modelId="{1CD18FE0-D0F6-4DB8-B4FB-4712F5F41C73}" type="presParOf" srcId="{D78E027B-BB96-4300-9A15-8CBA52E70913}" destId="{E2164C86-A52B-4279-B493-AE36300AAE87}" srcOrd="4" destOrd="0" presId="urn:microsoft.com/office/officeart/2005/8/layout/vList2"/>
    <dgm:cxn modelId="{D06AE132-9D42-4383-9921-7D22CE19AC43}" type="presParOf" srcId="{D78E027B-BB96-4300-9A15-8CBA52E70913}" destId="{C85EEA81-2776-4A50-95AF-5F5E1EDB0060}" srcOrd="5" destOrd="0" presId="urn:microsoft.com/office/officeart/2005/8/layout/vList2"/>
    <dgm:cxn modelId="{649CEA74-0FBE-4225-B5D7-1B89DFB707D6}" type="presParOf" srcId="{D78E027B-BB96-4300-9A15-8CBA52E70913}" destId="{FF8B1016-1743-4283-A993-C2957A64557E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37A78BA-78B2-4CB1-AD11-FFE69F119228}" type="doc">
      <dgm:prSet loTypeId="urn:microsoft.com/office/officeart/2005/8/layout/vProcess5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D0351842-3BCE-403C-911A-EE3479F79CD9}">
      <dgm:prSet/>
      <dgm:spPr/>
      <dgm:t>
        <a:bodyPr/>
        <a:lstStyle/>
        <a:p>
          <a:pPr>
            <a:defRPr cap="all"/>
          </a:pPr>
          <a:r>
            <a:rPr lang="es-ES"/>
            <a:t>¿Horas?</a:t>
          </a:r>
          <a:endParaRPr lang="en-US"/>
        </a:p>
      </dgm:t>
    </dgm:pt>
    <dgm:pt modelId="{C68B5870-CB7A-42DF-850B-71A2A4C0D67F}" type="parTrans" cxnId="{EFCA72E3-2094-4EDF-B9EC-4DF8B7F9F7E4}">
      <dgm:prSet/>
      <dgm:spPr/>
      <dgm:t>
        <a:bodyPr/>
        <a:lstStyle/>
        <a:p>
          <a:endParaRPr lang="en-US"/>
        </a:p>
      </dgm:t>
    </dgm:pt>
    <dgm:pt modelId="{6AD93AEA-8293-41E9-988F-392583A9481E}" type="sibTrans" cxnId="{EFCA72E3-2094-4EDF-B9EC-4DF8B7F9F7E4}">
      <dgm:prSet/>
      <dgm:spPr/>
      <dgm:t>
        <a:bodyPr/>
        <a:lstStyle/>
        <a:p>
          <a:endParaRPr lang="en-US"/>
        </a:p>
      </dgm:t>
    </dgm:pt>
    <dgm:pt modelId="{0CF1A290-AEC1-4629-BED7-7FE61D0E95E6}">
      <dgm:prSet/>
      <dgm:spPr/>
      <dgm:t>
        <a:bodyPr/>
        <a:lstStyle/>
        <a:p>
          <a:pPr>
            <a:defRPr cap="all"/>
          </a:pPr>
          <a:r>
            <a:rPr lang="es-ES"/>
            <a:t>¿Coste?</a:t>
          </a:r>
          <a:endParaRPr lang="en-US"/>
        </a:p>
      </dgm:t>
    </dgm:pt>
    <dgm:pt modelId="{788D24B6-825B-4345-BAD3-861B0CC9DC2C}" type="parTrans" cxnId="{EE7F12D8-0095-4E64-8A98-2813B3E15178}">
      <dgm:prSet/>
      <dgm:spPr/>
      <dgm:t>
        <a:bodyPr/>
        <a:lstStyle/>
        <a:p>
          <a:endParaRPr lang="en-US"/>
        </a:p>
      </dgm:t>
    </dgm:pt>
    <dgm:pt modelId="{CEC4562F-0B55-4FB3-AA7A-080BF62C331E}" type="sibTrans" cxnId="{EE7F12D8-0095-4E64-8A98-2813B3E15178}">
      <dgm:prSet/>
      <dgm:spPr/>
      <dgm:t>
        <a:bodyPr/>
        <a:lstStyle/>
        <a:p>
          <a:endParaRPr lang="en-US"/>
        </a:p>
      </dgm:t>
    </dgm:pt>
    <dgm:pt modelId="{1CCE0F68-A013-4DFC-98BA-E67C01F60E11}">
      <dgm:prSet/>
      <dgm:spPr/>
      <dgm:t>
        <a:bodyPr/>
        <a:lstStyle/>
        <a:p>
          <a:pPr>
            <a:defRPr cap="all"/>
          </a:pPr>
          <a:r>
            <a:rPr lang="es-ES"/>
            <a:t>¿Entorno?</a:t>
          </a:r>
          <a:endParaRPr lang="en-US"/>
        </a:p>
      </dgm:t>
    </dgm:pt>
    <dgm:pt modelId="{A3D56839-D0E8-4650-9A21-0866C1FB8992}" type="parTrans" cxnId="{AE57C389-AC12-4FEE-96A6-6FC2679CD4B3}">
      <dgm:prSet/>
      <dgm:spPr/>
      <dgm:t>
        <a:bodyPr/>
        <a:lstStyle/>
        <a:p>
          <a:endParaRPr lang="en-US"/>
        </a:p>
      </dgm:t>
    </dgm:pt>
    <dgm:pt modelId="{32C0FA16-A2B3-44F9-AE8D-F7CFE579E20D}" type="sibTrans" cxnId="{AE57C389-AC12-4FEE-96A6-6FC2679CD4B3}">
      <dgm:prSet/>
      <dgm:spPr/>
      <dgm:t>
        <a:bodyPr/>
        <a:lstStyle/>
        <a:p>
          <a:endParaRPr lang="en-US"/>
        </a:p>
      </dgm:t>
    </dgm:pt>
    <dgm:pt modelId="{9BDA60EB-2948-461F-9E79-8975ED92AF38}">
      <dgm:prSet/>
      <dgm:spPr/>
      <dgm:t>
        <a:bodyPr/>
        <a:lstStyle/>
        <a:p>
          <a:pPr>
            <a:defRPr cap="all"/>
          </a:pPr>
          <a:r>
            <a:rPr lang="es-ES"/>
            <a:t>¿Ejecución?</a:t>
          </a:r>
          <a:endParaRPr lang="en-US"/>
        </a:p>
      </dgm:t>
    </dgm:pt>
    <dgm:pt modelId="{5DB2A16F-4231-43E9-9B94-3413D3F3B9C8}" type="parTrans" cxnId="{5B19D98F-CD59-4E00-B068-97B53A2D7379}">
      <dgm:prSet/>
      <dgm:spPr/>
      <dgm:t>
        <a:bodyPr/>
        <a:lstStyle/>
        <a:p>
          <a:endParaRPr lang="en-US"/>
        </a:p>
      </dgm:t>
    </dgm:pt>
    <dgm:pt modelId="{DF1495FB-620B-4D3B-A3EC-34B21448FC81}" type="sibTrans" cxnId="{5B19D98F-CD59-4E00-B068-97B53A2D7379}">
      <dgm:prSet/>
      <dgm:spPr/>
      <dgm:t>
        <a:bodyPr/>
        <a:lstStyle/>
        <a:p>
          <a:endParaRPr lang="en-US"/>
        </a:p>
      </dgm:t>
    </dgm:pt>
    <dgm:pt modelId="{C8CEC214-C6FA-439F-8CEE-40BA379CE1DC}" type="pres">
      <dgm:prSet presAssocID="{D37A78BA-78B2-4CB1-AD11-FFE69F119228}" presName="outerComposite" presStyleCnt="0">
        <dgm:presLayoutVars>
          <dgm:chMax val="5"/>
          <dgm:dir/>
          <dgm:resizeHandles val="exact"/>
        </dgm:presLayoutVars>
      </dgm:prSet>
      <dgm:spPr/>
    </dgm:pt>
    <dgm:pt modelId="{3F6864E0-B1AE-4741-9069-526F7B5E9840}" type="pres">
      <dgm:prSet presAssocID="{D37A78BA-78B2-4CB1-AD11-FFE69F119228}" presName="dummyMaxCanvas" presStyleCnt="0">
        <dgm:presLayoutVars/>
      </dgm:prSet>
      <dgm:spPr/>
    </dgm:pt>
    <dgm:pt modelId="{B061831E-FCEE-4A7E-9252-2254D2BD5E31}" type="pres">
      <dgm:prSet presAssocID="{D37A78BA-78B2-4CB1-AD11-FFE69F119228}" presName="FourNodes_1" presStyleLbl="node1" presStyleIdx="0" presStyleCnt="4">
        <dgm:presLayoutVars>
          <dgm:bulletEnabled val="1"/>
        </dgm:presLayoutVars>
      </dgm:prSet>
      <dgm:spPr/>
    </dgm:pt>
    <dgm:pt modelId="{FAB6746C-0FFA-4372-8CAB-9AB33EE2E316}" type="pres">
      <dgm:prSet presAssocID="{D37A78BA-78B2-4CB1-AD11-FFE69F119228}" presName="FourNodes_2" presStyleLbl="node1" presStyleIdx="1" presStyleCnt="4">
        <dgm:presLayoutVars>
          <dgm:bulletEnabled val="1"/>
        </dgm:presLayoutVars>
      </dgm:prSet>
      <dgm:spPr/>
    </dgm:pt>
    <dgm:pt modelId="{1996431A-B4AD-44A9-8C33-0DBDBF6C9F60}" type="pres">
      <dgm:prSet presAssocID="{D37A78BA-78B2-4CB1-AD11-FFE69F119228}" presName="FourNodes_3" presStyleLbl="node1" presStyleIdx="2" presStyleCnt="4">
        <dgm:presLayoutVars>
          <dgm:bulletEnabled val="1"/>
        </dgm:presLayoutVars>
      </dgm:prSet>
      <dgm:spPr/>
    </dgm:pt>
    <dgm:pt modelId="{ABA94C24-F7C5-46D4-8958-D245241B29D7}" type="pres">
      <dgm:prSet presAssocID="{D37A78BA-78B2-4CB1-AD11-FFE69F119228}" presName="FourNodes_4" presStyleLbl="node1" presStyleIdx="3" presStyleCnt="4">
        <dgm:presLayoutVars>
          <dgm:bulletEnabled val="1"/>
        </dgm:presLayoutVars>
      </dgm:prSet>
      <dgm:spPr/>
    </dgm:pt>
    <dgm:pt modelId="{ADF92C55-5AED-4C51-B4EE-AB3A4FF9E430}" type="pres">
      <dgm:prSet presAssocID="{D37A78BA-78B2-4CB1-AD11-FFE69F119228}" presName="FourConn_1-2" presStyleLbl="fgAccFollowNode1" presStyleIdx="0" presStyleCnt="3">
        <dgm:presLayoutVars>
          <dgm:bulletEnabled val="1"/>
        </dgm:presLayoutVars>
      </dgm:prSet>
      <dgm:spPr/>
    </dgm:pt>
    <dgm:pt modelId="{9ABCB528-B3E5-416E-84D6-2FCFF5D6E65A}" type="pres">
      <dgm:prSet presAssocID="{D37A78BA-78B2-4CB1-AD11-FFE69F119228}" presName="FourConn_2-3" presStyleLbl="fgAccFollowNode1" presStyleIdx="1" presStyleCnt="3">
        <dgm:presLayoutVars>
          <dgm:bulletEnabled val="1"/>
        </dgm:presLayoutVars>
      </dgm:prSet>
      <dgm:spPr/>
    </dgm:pt>
    <dgm:pt modelId="{94636083-4BCF-418E-B8D5-D57A2CBBA06B}" type="pres">
      <dgm:prSet presAssocID="{D37A78BA-78B2-4CB1-AD11-FFE69F119228}" presName="FourConn_3-4" presStyleLbl="fgAccFollowNode1" presStyleIdx="2" presStyleCnt="3">
        <dgm:presLayoutVars>
          <dgm:bulletEnabled val="1"/>
        </dgm:presLayoutVars>
      </dgm:prSet>
      <dgm:spPr/>
    </dgm:pt>
    <dgm:pt modelId="{50D69713-7BF4-49CB-BAF3-49647A17BAE1}" type="pres">
      <dgm:prSet presAssocID="{D37A78BA-78B2-4CB1-AD11-FFE69F119228}" presName="FourNodes_1_text" presStyleLbl="node1" presStyleIdx="3" presStyleCnt="4">
        <dgm:presLayoutVars>
          <dgm:bulletEnabled val="1"/>
        </dgm:presLayoutVars>
      </dgm:prSet>
      <dgm:spPr/>
    </dgm:pt>
    <dgm:pt modelId="{7A4CFA69-A70A-40FA-A5D5-9E1D292DFB2E}" type="pres">
      <dgm:prSet presAssocID="{D37A78BA-78B2-4CB1-AD11-FFE69F119228}" presName="FourNodes_2_text" presStyleLbl="node1" presStyleIdx="3" presStyleCnt="4">
        <dgm:presLayoutVars>
          <dgm:bulletEnabled val="1"/>
        </dgm:presLayoutVars>
      </dgm:prSet>
      <dgm:spPr/>
    </dgm:pt>
    <dgm:pt modelId="{272FBF8C-0F45-4C35-847F-DD454C3B0BAD}" type="pres">
      <dgm:prSet presAssocID="{D37A78BA-78B2-4CB1-AD11-FFE69F119228}" presName="FourNodes_3_text" presStyleLbl="node1" presStyleIdx="3" presStyleCnt="4">
        <dgm:presLayoutVars>
          <dgm:bulletEnabled val="1"/>
        </dgm:presLayoutVars>
      </dgm:prSet>
      <dgm:spPr/>
    </dgm:pt>
    <dgm:pt modelId="{5A9D23A9-A59B-493C-BFAD-DBCD8470C37F}" type="pres">
      <dgm:prSet presAssocID="{D37A78BA-78B2-4CB1-AD11-FFE69F119228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46B2150E-1C63-4DD9-9DC4-6FBE0EB43BEB}" type="presOf" srcId="{D0351842-3BCE-403C-911A-EE3479F79CD9}" destId="{50D69713-7BF4-49CB-BAF3-49647A17BAE1}" srcOrd="1" destOrd="0" presId="urn:microsoft.com/office/officeart/2005/8/layout/vProcess5"/>
    <dgm:cxn modelId="{EE628A3F-56DC-4D25-8E2C-E7F892A4D5ED}" type="presOf" srcId="{0CF1A290-AEC1-4629-BED7-7FE61D0E95E6}" destId="{FAB6746C-0FFA-4372-8CAB-9AB33EE2E316}" srcOrd="0" destOrd="0" presId="urn:microsoft.com/office/officeart/2005/8/layout/vProcess5"/>
    <dgm:cxn modelId="{C256105F-75AB-4120-A2AE-B62EFA204D54}" type="presOf" srcId="{1CCE0F68-A013-4DFC-98BA-E67C01F60E11}" destId="{1996431A-B4AD-44A9-8C33-0DBDBF6C9F60}" srcOrd="0" destOrd="0" presId="urn:microsoft.com/office/officeart/2005/8/layout/vProcess5"/>
    <dgm:cxn modelId="{1829AF72-320D-431C-A8EF-9576AEB2FFE5}" type="presOf" srcId="{D0351842-3BCE-403C-911A-EE3479F79CD9}" destId="{B061831E-FCEE-4A7E-9252-2254D2BD5E31}" srcOrd="0" destOrd="0" presId="urn:microsoft.com/office/officeart/2005/8/layout/vProcess5"/>
    <dgm:cxn modelId="{C36F1874-13A4-492C-B81B-DA49FD9678C0}" type="presOf" srcId="{9BDA60EB-2948-461F-9E79-8975ED92AF38}" destId="{ABA94C24-F7C5-46D4-8958-D245241B29D7}" srcOrd="0" destOrd="0" presId="urn:microsoft.com/office/officeart/2005/8/layout/vProcess5"/>
    <dgm:cxn modelId="{C54B3885-1B4A-4720-9B86-35862123CB72}" type="presOf" srcId="{D37A78BA-78B2-4CB1-AD11-FFE69F119228}" destId="{C8CEC214-C6FA-439F-8CEE-40BA379CE1DC}" srcOrd="0" destOrd="0" presId="urn:microsoft.com/office/officeart/2005/8/layout/vProcess5"/>
    <dgm:cxn modelId="{AE57C389-AC12-4FEE-96A6-6FC2679CD4B3}" srcId="{D37A78BA-78B2-4CB1-AD11-FFE69F119228}" destId="{1CCE0F68-A013-4DFC-98BA-E67C01F60E11}" srcOrd="2" destOrd="0" parTransId="{A3D56839-D0E8-4650-9A21-0866C1FB8992}" sibTransId="{32C0FA16-A2B3-44F9-AE8D-F7CFE579E20D}"/>
    <dgm:cxn modelId="{5B19D98F-CD59-4E00-B068-97B53A2D7379}" srcId="{D37A78BA-78B2-4CB1-AD11-FFE69F119228}" destId="{9BDA60EB-2948-461F-9E79-8975ED92AF38}" srcOrd="3" destOrd="0" parTransId="{5DB2A16F-4231-43E9-9B94-3413D3F3B9C8}" sibTransId="{DF1495FB-620B-4D3B-A3EC-34B21448FC81}"/>
    <dgm:cxn modelId="{8F5DCECF-EA91-4C7B-BCE2-7C519BCB0A5A}" type="presOf" srcId="{6AD93AEA-8293-41E9-988F-392583A9481E}" destId="{ADF92C55-5AED-4C51-B4EE-AB3A4FF9E430}" srcOrd="0" destOrd="0" presId="urn:microsoft.com/office/officeart/2005/8/layout/vProcess5"/>
    <dgm:cxn modelId="{82287BD1-3553-4610-A0ED-02D60BFABC7E}" type="presOf" srcId="{32C0FA16-A2B3-44F9-AE8D-F7CFE579E20D}" destId="{94636083-4BCF-418E-B8D5-D57A2CBBA06B}" srcOrd="0" destOrd="0" presId="urn:microsoft.com/office/officeart/2005/8/layout/vProcess5"/>
    <dgm:cxn modelId="{27E8A8D5-0804-4373-950C-A6ADD376FAB1}" type="presOf" srcId="{0CF1A290-AEC1-4629-BED7-7FE61D0E95E6}" destId="{7A4CFA69-A70A-40FA-A5D5-9E1D292DFB2E}" srcOrd="1" destOrd="0" presId="urn:microsoft.com/office/officeart/2005/8/layout/vProcess5"/>
    <dgm:cxn modelId="{EE7F12D8-0095-4E64-8A98-2813B3E15178}" srcId="{D37A78BA-78B2-4CB1-AD11-FFE69F119228}" destId="{0CF1A290-AEC1-4629-BED7-7FE61D0E95E6}" srcOrd="1" destOrd="0" parTransId="{788D24B6-825B-4345-BAD3-861B0CC9DC2C}" sibTransId="{CEC4562F-0B55-4FB3-AA7A-080BF62C331E}"/>
    <dgm:cxn modelId="{638CC3D9-3D35-4937-A88A-BADAF58F36B3}" type="presOf" srcId="{CEC4562F-0B55-4FB3-AA7A-080BF62C331E}" destId="{9ABCB528-B3E5-416E-84D6-2FCFF5D6E65A}" srcOrd="0" destOrd="0" presId="urn:microsoft.com/office/officeart/2005/8/layout/vProcess5"/>
    <dgm:cxn modelId="{A63155E2-E8AF-4FB9-9D93-9FFE5CC0F7F9}" type="presOf" srcId="{9BDA60EB-2948-461F-9E79-8975ED92AF38}" destId="{5A9D23A9-A59B-493C-BFAD-DBCD8470C37F}" srcOrd="1" destOrd="0" presId="urn:microsoft.com/office/officeart/2005/8/layout/vProcess5"/>
    <dgm:cxn modelId="{EFCA72E3-2094-4EDF-B9EC-4DF8B7F9F7E4}" srcId="{D37A78BA-78B2-4CB1-AD11-FFE69F119228}" destId="{D0351842-3BCE-403C-911A-EE3479F79CD9}" srcOrd="0" destOrd="0" parTransId="{C68B5870-CB7A-42DF-850B-71A2A4C0D67F}" sibTransId="{6AD93AEA-8293-41E9-988F-392583A9481E}"/>
    <dgm:cxn modelId="{614DD4FE-D3F7-4C15-9421-A803C2449982}" type="presOf" srcId="{1CCE0F68-A013-4DFC-98BA-E67C01F60E11}" destId="{272FBF8C-0F45-4C35-847F-DD454C3B0BAD}" srcOrd="1" destOrd="0" presId="urn:microsoft.com/office/officeart/2005/8/layout/vProcess5"/>
    <dgm:cxn modelId="{15AC92E6-1414-4B58-9FDB-F51A4911AB33}" type="presParOf" srcId="{C8CEC214-C6FA-439F-8CEE-40BA379CE1DC}" destId="{3F6864E0-B1AE-4741-9069-526F7B5E9840}" srcOrd="0" destOrd="0" presId="urn:microsoft.com/office/officeart/2005/8/layout/vProcess5"/>
    <dgm:cxn modelId="{D05851D9-04BB-47A3-88B2-58FED30CA97E}" type="presParOf" srcId="{C8CEC214-C6FA-439F-8CEE-40BA379CE1DC}" destId="{B061831E-FCEE-4A7E-9252-2254D2BD5E31}" srcOrd="1" destOrd="0" presId="urn:microsoft.com/office/officeart/2005/8/layout/vProcess5"/>
    <dgm:cxn modelId="{23C5568C-E07A-4147-BFD3-FEB257F2C5DE}" type="presParOf" srcId="{C8CEC214-C6FA-439F-8CEE-40BA379CE1DC}" destId="{FAB6746C-0FFA-4372-8CAB-9AB33EE2E316}" srcOrd="2" destOrd="0" presId="urn:microsoft.com/office/officeart/2005/8/layout/vProcess5"/>
    <dgm:cxn modelId="{E74D27C3-8315-473C-A6F2-0108958B9B4E}" type="presParOf" srcId="{C8CEC214-C6FA-439F-8CEE-40BA379CE1DC}" destId="{1996431A-B4AD-44A9-8C33-0DBDBF6C9F60}" srcOrd="3" destOrd="0" presId="urn:microsoft.com/office/officeart/2005/8/layout/vProcess5"/>
    <dgm:cxn modelId="{4E4D94E7-6E9C-44F2-B7F0-CF2067738B2E}" type="presParOf" srcId="{C8CEC214-C6FA-439F-8CEE-40BA379CE1DC}" destId="{ABA94C24-F7C5-46D4-8958-D245241B29D7}" srcOrd="4" destOrd="0" presId="urn:microsoft.com/office/officeart/2005/8/layout/vProcess5"/>
    <dgm:cxn modelId="{38A7AA31-26C4-488E-8999-459BDDD328A1}" type="presParOf" srcId="{C8CEC214-C6FA-439F-8CEE-40BA379CE1DC}" destId="{ADF92C55-5AED-4C51-B4EE-AB3A4FF9E430}" srcOrd="5" destOrd="0" presId="urn:microsoft.com/office/officeart/2005/8/layout/vProcess5"/>
    <dgm:cxn modelId="{708FFF14-28C5-4A6F-B3F4-2B9A6363B275}" type="presParOf" srcId="{C8CEC214-C6FA-439F-8CEE-40BA379CE1DC}" destId="{9ABCB528-B3E5-416E-84D6-2FCFF5D6E65A}" srcOrd="6" destOrd="0" presId="urn:microsoft.com/office/officeart/2005/8/layout/vProcess5"/>
    <dgm:cxn modelId="{4BC97F57-03D1-4D3E-ACDE-4A90788AF30D}" type="presParOf" srcId="{C8CEC214-C6FA-439F-8CEE-40BA379CE1DC}" destId="{94636083-4BCF-418E-B8D5-D57A2CBBA06B}" srcOrd="7" destOrd="0" presId="urn:microsoft.com/office/officeart/2005/8/layout/vProcess5"/>
    <dgm:cxn modelId="{A10C9CD3-90FC-4F99-B7CC-DA66580DD17C}" type="presParOf" srcId="{C8CEC214-C6FA-439F-8CEE-40BA379CE1DC}" destId="{50D69713-7BF4-49CB-BAF3-49647A17BAE1}" srcOrd="8" destOrd="0" presId="urn:microsoft.com/office/officeart/2005/8/layout/vProcess5"/>
    <dgm:cxn modelId="{5A4268C6-C46E-4A32-A3FD-5DFAA287010F}" type="presParOf" srcId="{C8CEC214-C6FA-439F-8CEE-40BA379CE1DC}" destId="{7A4CFA69-A70A-40FA-A5D5-9E1D292DFB2E}" srcOrd="9" destOrd="0" presId="urn:microsoft.com/office/officeart/2005/8/layout/vProcess5"/>
    <dgm:cxn modelId="{0488AB4F-D695-4562-9224-9AD28BE932B2}" type="presParOf" srcId="{C8CEC214-C6FA-439F-8CEE-40BA379CE1DC}" destId="{272FBF8C-0F45-4C35-847F-DD454C3B0BAD}" srcOrd="10" destOrd="0" presId="urn:microsoft.com/office/officeart/2005/8/layout/vProcess5"/>
    <dgm:cxn modelId="{B3525028-D786-4499-910F-D77B7D32C5B5}" type="presParOf" srcId="{C8CEC214-C6FA-439F-8CEE-40BA379CE1DC}" destId="{5A9D23A9-A59B-493C-BFAD-DBCD8470C37F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6AFBD01-9452-4B15-AD67-E5C7A16975F8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E0229468-6A93-47A2-8080-3FD1EB563661}">
      <dgm:prSet/>
      <dgm:spPr/>
      <dgm:t>
        <a:bodyPr/>
        <a:lstStyle/>
        <a:p>
          <a:pPr>
            <a:lnSpc>
              <a:spcPct val="100000"/>
            </a:lnSpc>
          </a:pPr>
          <a:r>
            <a:rPr lang="es-ES" dirty="0"/>
            <a:t>ASP net </a:t>
          </a:r>
          <a:r>
            <a:rPr lang="es-ES" dirty="0" err="1"/>
            <a:t>core</a:t>
          </a:r>
          <a:r>
            <a:rPr lang="es-ES" dirty="0"/>
            <a:t> web API</a:t>
          </a:r>
          <a:endParaRPr lang="en-US" dirty="0"/>
        </a:p>
      </dgm:t>
    </dgm:pt>
    <dgm:pt modelId="{A38E0F84-9255-40CE-812F-7E31470F5F71}" type="parTrans" cxnId="{525F077A-94F8-42A6-B8F5-DCB1BC140AEA}">
      <dgm:prSet/>
      <dgm:spPr/>
      <dgm:t>
        <a:bodyPr/>
        <a:lstStyle/>
        <a:p>
          <a:endParaRPr lang="en-US"/>
        </a:p>
      </dgm:t>
    </dgm:pt>
    <dgm:pt modelId="{7169A3F1-1422-4B54-98B5-DB718F746752}" type="sibTrans" cxnId="{525F077A-94F8-42A6-B8F5-DCB1BC140AEA}">
      <dgm:prSet/>
      <dgm:spPr/>
      <dgm:t>
        <a:bodyPr/>
        <a:lstStyle/>
        <a:p>
          <a:endParaRPr lang="en-US"/>
        </a:p>
      </dgm:t>
    </dgm:pt>
    <dgm:pt modelId="{F721E774-5C9B-48A4-93F1-6E0883AFB14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Base de datos</a:t>
          </a:r>
        </a:p>
      </dgm:t>
    </dgm:pt>
    <dgm:pt modelId="{5FE92EBD-E50E-4F5D-969D-AB73350E4240}" type="parTrans" cxnId="{7105FB8B-C5FE-44CE-B0E5-8AFED80F8050}">
      <dgm:prSet/>
      <dgm:spPr/>
      <dgm:t>
        <a:bodyPr/>
        <a:lstStyle/>
        <a:p>
          <a:endParaRPr lang="en-US"/>
        </a:p>
      </dgm:t>
    </dgm:pt>
    <dgm:pt modelId="{D712FBAD-0813-4FDA-9DF9-C6FDEA4D56E1}" type="sibTrans" cxnId="{7105FB8B-C5FE-44CE-B0E5-8AFED80F8050}">
      <dgm:prSet/>
      <dgm:spPr/>
      <dgm:t>
        <a:bodyPr/>
        <a:lstStyle/>
        <a:p>
          <a:endParaRPr lang="en-US"/>
        </a:p>
      </dgm:t>
    </dgm:pt>
    <dgm:pt modelId="{94D67D49-9D30-4570-8B7E-0609DB574BEB}" type="pres">
      <dgm:prSet presAssocID="{46AFBD01-9452-4B15-AD67-E5C7A16975F8}" presName="root" presStyleCnt="0">
        <dgm:presLayoutVars>
          <dgm:dir/>
          <dgm:resizeHandles val="exact"/>
        </dgm:presLayoutVars>
      </dgm:prSet>
      <dgm:spPr/>
    </dgm:pt>
    <dgm:pt modelId="{951569BF-4189-48FE-B98D-0B9A438CB12B}" type="pres">
      <dgm:prSet presAssocID="{E0229468-6A93-47A2-8080-3FD1EB563661}" presName="compNode" presStyleCnt="0"/>
      <dgm:spPr/>
    </dgm:pt>
    <dgm:pt modelId="{6408015B-3EA2-431A-B0E1-5CC154D1FDF7}" type="pres">
      <dgm:prSet presAssocID="{E0229468-6A93-47A2-8080-3FD1EB563661}" presName="bgRect" presStyleLbl="bgShp" presStyleIdx="0" presStyleCnt="2" custLinFactNeighborX="544" custLinFactNeighborY="-91177"/>
      <dgm:spPr/>
    </dgm:pt>
    <dgm:pt modelId="{6EFE85B9-A159-4EC3-B201-A00E25ED77AF}" type="pres">
      <dgm:prSet presAssocID="{E0229468-6A93-47A2-8080-3FD1EB563661}" presName="iconRect" presStyleLbl="node1" presStyleIdx="0" presStyleCnt="2" custLinFactX="287716" custLinFactY="169599" custLinFactNeighborX="300000" custLinFactNeighborY="200000"/>
      <dgm:spPr>
        <a:ln>
          <a:noFill/>
        </a:ln>
      </dgm:spPr>
    </dgm:pt>
    <dgm:pt modelId="{24F846BF-25AC-41EE-BFF8-2C98227276E2}" type="pres">
      <dgm:prSet presAssocID="{E0229468-6A93-47A2-8080-3FD1EB563661}" presName="spaceRect" presStyleCnt="0"/>
      <dgm:spPr/>
    </dgm:pt>
    <dgm:pt modelId="{45D2EBF1-372E-457F-A5D4-D2F8F18773C9}" type="pres">
      <dgm:prSet presAssocID="{E0229468-6A93-47A2-8080-3FD1EB563661}" presName="parTx" presStyleLbl="revTx" presStyleIdx="0" presStyleCnt="2" custLinFactNeighborY="-51815">
        <dgm:presLayoutVars>
          <dgm:chMax val="0"/>
          <dgm:chPref val="0"/>
        </dgm:presLayoutVars>
      </dgm:prSet>
      <dgm:spPr/>
    </dgm:pt>
    <dgm:pt modelId="{5738447F-71D1-4DA9-99F2-5ABEC849B778}" type="pres">
      <dgm:prSet presAssocID="{7169A3F1-1422-4B54-98B5-DB718F746752}" presName="sibTrans" presStyleCnt="0"/>
      <dgm:spPr/>
    </dgm:pt>
    <dgm:pt modelId="{26CC2158-F01D-4A81-A4EA-CE3CCD005D6E}" type="pres">
      <dgm:prSet presAssocID="{F721E774-5C9B-48A4-93F1-6E0883AFB14C}" presName="compNode" presStyleCnt="0"/>
      <dgm:spPr/>
    </dgm:pt>
    <dgm:pt modelId="{261B6A97-3E8F-4C16-90D2-70AFDCB2BAC9}" type="pres">
      <dgm:prSet presAssocID="{F721E774-5C9B-48A4-93F1-6E0883AFB14C}" presName="bgRect" presStyleLbl="bgShp" presStyleIdx="1" presStyleCnt="2" custLinFactNeighborY="-44902"/>
      <dgm:spPr/>
    </dgm:pt>
    <dgm:pt modelId="{72E9D1DB-C2DA-48A1-879F-B04D2CB89621}" type="pres">
      <dgm:prSet presAssocID="{F721E774-5C9B-48A4-93F1-6E0883AFB14C}" presName="iconRect" presStyleLbl="node1" presStyleIdx="1" presStyleCnt="2" custFlipVert="1" custFlipHor="1" custScaleX="21347" custScaleY="48479" custLinFactX="100000" custLinFactY="100000" custLinFactNeighborX="107374" custLinFactNeighborY="155197"/>
      <dgm:spPr>
        <a:ln>
          <a:noFill/>
        </a:ln>
      </dgm:spPr>
    </dgm:pt>
    <dgm:pt modelId="{834A598D-9D2D-40BF-B2DF-B6E37EEBB4BC}" type="pres">
      <dgm:prSet presAssocID="{F721E774-5C9B-48A4-93F1-6E0883AFB14C}" presName="spaceRect" presStyleCnt="0"/>
      <dgm:spPr/>
    </dgm:pt>
    <dgm:pt modelId="{9E829D30-D1CF-418D-993D-210DB44D8CBB}" type="pres">
      <dgm:prSet presAssocID="{F721E774-5C9B-48A4-93F1-6E0883AFB14C}" presName="parTx" presStyleLbl="revTx" presStyleIdx="1" presStyleCnt="2" custLinFactNeighborY="-44902">
        <dgm:presLayoutVars>
          <dgm:chMax val="0"/>
          <dgm:chPref val="0"/>
        </dgm:presLayoutVars>
      </dgm:prSet>
      <dgm:spPr/>
    </dgm:pt>
  </dgm:ptLst>
  <dgm:cxnLst>
    <dgm:cxn modelId="{C3E93A1F-35B6-4368-BEEA-8417DE87D6C0}" type="presOf" srcId="{E0229468-6A93-47A2-8080-3FD1EB563661}" destId="{45D2EBF1-372E-457F-A5D4-D2F8F18773C9}" srcOrd="0" destOrd="0" presId="urn:microsoft.com/office/officeart/2018/2/layout/IconVerticalSolidList"/>
    <dgm:cxn modelId="{875F1727-3356-42CE-8E03-7E7C9FBA9878}" type="presOf" srcId="{46AFBD01-9452-4B15-AD67-E5C7A16975F8}" destId="{94D67D49-9D30-4570-8B7E-0609DB574BEB}" srcOrd="0" destOrd="0" presId="urn:microsoft.com/office/officeart/2018/2/layout/IconVerticalSolidList"/>
    <dgm:cxn modelId="{525F077A-94F8-42A6-B8F5-DCB1BC140AEA}" srcId="{46AFBD01-9452-4B15-AD67-E5C7A16975F8}" destId="{E0229468-6A93-47A2-8080-3FD1EB563661}" srcOrd="0" destOrd="0" parTransId="{A38E0F84-9255-40CE-812F-7E31470F5F71}" sibTransId="{7169A3F1-1422-4B54-98B5-DB718F746752}"/>
    <dgm:cxn modelId="{7105FB8B-C5FE-44CE-B0E5-8AFED80F8050}" srcId="{46AFBD01-9452-4B15-AD67-E5C7A16975F8}" destId="{F721E774-5C9B-48A4-93F1-6E0883AFB14C}" srcOrd="1" destOrd="0" parTransId="{5FE92EBD-E50E-4F5D-969D-AB73350E4240}" sibTransId="{D712FBAD-0813-4FDA-9DF9-C6FDEA4D56E1}"/>
    <dgm:cxn modelId="{53B628DC-C415-4384-B968-8CBA1BACBE2E}" type="presOf" srcId="{F721E774-5C9B-48A4-93F1-6E0883AFB14C}" destId="{9E829D30-D1CF-418D-993D-210DB44D8CBB}" srcOrd="0" destOrd="0" presId="urn:microsoft.com/office/officeart/2018/2/layout/IconVerticalSolidList"/>
    <dgm:cxn modelId="{E8401336-514B-43BA-9B31-DDD0AE4928DE}" type="presParOf" srcId="{94D67D49-9D30-4570-8B7E-0609DB574BEB}" destId="{951569BF-4189-48FE-B98D-0B9A438CB12B}" srcOrd="0" destOrd="0" presId="urn:microsoft.com/office/officeart/2018/2/layout/IconVerticalSolidList"/>
    <dgm:cxn modelId="{38C4C474-FAA3-4122-AE4F-EA0C6F43E56B}" type="presParOf" srcId="{951569BF-4189-48FE-B98D-0B9A438CB12B}" destId="{6408015B-3EA2-431A-B0E1-5CC154D1FDF7}" srcOrd="0" destOrd="0" presId="urn:microsoft.com/office/officeart/2018/2/layout/IconVerticalSolidList"/>
    <dgm:cxn modelId="{017AEECF-F4AD-4E61-80FF-A8FAE8BE9F11}" type="presParOf" srcId="{951569BF-4189-48FE-B98D-0B9A438CB12B}" destId="{6EFE85B9-A159-4EC3-B201-A00E25ED77AF}" srcOrd="1" destOrd="0" presId="urn:microsoft.com/office/officeart/2018/2/layout/IconVerticalSolidList"/>
    <dgm:cxn modelId="{49CEEA1A-23E5-4894-9826-2FB5BA538FC0}" type="presParOf" srcId="{951569BF-4189-48FE-B98D-0B9A438CB12B}" destId="{24F846BF-25AC-41EE-BFF8-2C98227276E2}" srcOrd="2" destOrd="0" presId="urn:microsoft.com/office/officeart/2018/2/layout/IconVerticalSolidList"/>
    <dgm:cxn modelId="{0D3E24B1-852D-4AC5-98B5-AFFD406DAF1D}" type="presParOf" srcId="{951569BF-4189-48FE-B98D-0B9A438CB12B}" destId="{45D2EBF1-372E-457F-A5D4-D2F8F18773C9}" srcOrd="3" destOrd="0" presId="urn:microsoft.com/office/officeart/2018/2/layout/IconVerticalSolidList"/>
    <dgm:cxn modelId="{378AD5D0-D9EB-43DE-925C-1B186D98AE8C}" type="presParOf" srcId="{94D67D49-9D30-4570-8B7E-0609DB574BEB}" destId="{5738447F-71D1-4DA9-99F2-5ABEC849B778}" srcOrd="1" destOrd="0" presId="urn:microsoft.com/office/officeart/2018/2/layout/IconVerticalSolidList"/>
    <dgm:cxn modelId="{5AEFE427-E7BB-4A7C-8C2D-F6E3CEF80C15}" type="presParOf" srcId="{94D67D49-9D30-4570-8B7E-0609DB574BEB}" destId="{26CC2158-F01D-4A81-A4EA-CE3CCD005D6E}" srcOrd="2" destOrd="0" presId="urn:microsoft.com/office/officeart/2018/2/layout/IconVerticalSolidList"/>
    <dgm:cxn modelId="{4F277573-E921-4CCC-A98C-620569A39408}" type="presParOf" srcId="{26CC2158-F01D-4A81-A4EA-CE3CCD005D6E}" destId="{261B6A97-3E8F-4C16-90D2-70AFDCB2BAC9}" srcOrd="0" destOrd="0" presId="urn:microsoft.com/office/officeart/2018/2/layout/IconVerticalSolidList"/>
    <dgm:cxn modelId="{C088838C-9A1D-4274-871C-CE547F37D76D}" type="presParOf" srcId="{26CC2158-F01D-4A81-A4EA-CE3CCD005D6E}" destId="{72E9D1DB-C2DA-48A1-879F-B04D2CB89621}" srcOrd="1" destOrd="0" presId="urn:microsoft.com/office/officeart/2018/2/layout/IconVerticalSolidList"/>
    <dgm:cxn modelId="{05BAE6DC-C3DD-4E43-B15C-B77C001009BF}" type="presParOf" srcId="{26CC2158-F01D-4A81-A4EA-CE3CCD005D6E}" destId="{834A598D-9D2D-40BF-B2DF-B6E37EEBB4BC}" srcOrd="2" destOrd="0" presId="urn:microsoft.com/office/officeart/2018/2/layout/IconVerticalSolidList"/>
    <dgm:cxn modelId="{61AF0B9D-C6CE-44F6-9C07-8F2FED7DF293}" type="presParOf" srcId="{26CC2158-F01D-4A81-A4EA-CE3CCD005D6E}" destId="{9E829D30-D1CF-418D-993D-210DB44D8CBB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37A78BA-78B2-4CB1-AD11-FFE69F119228}" type="doc">
      <dgm:prSet loTypeId="urn:microsoft.com/office/officeart/2005/8/layout/vProcess5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D0351842-3BCE-403C-911A-EE3479F79CD9}">
      <dgm:prSet custT="1"/>
      <dgm:spPr/>
      <dgm:t>
        <a:bodyPr/>
        <a:lstStyle/>
        <a:p>
          <a:pPr>
            <a:defRPr cap="all"/>
          </a:pPr>
          <a:r>
            <a:rPr lang="es-ES" sz="4600" dirty="0" err="1"/>
            <a:t>Librerias</a:t>
          </a:r>
          <a:r>
            <a:rPr lang="es-ES" sz="2600" dirty="0"/>
            <a:t> </a:t>
          </a:r>
        </a:p>
        <a:p>
          <a:pPr>
            <a:defRPr cap="all"/>
          </a:pPr>
          <a:r>
            <a:rPr lang="es-ES" sz="1200" dirty="0" err="1"/>
            <a:t>TestServer</a:t>
          </a:r>
          <a:r>
            <a:rPr lang="es-ES" sz="1200" dirty="0"/>
            <a:t>, </a:t>
          </a:r>
          <a:r>
            <a:rPr lang="es-ES" sz="1200" dirty="0" err="1"/>
            <a:t>Respawn</a:t>
          </a:r>
          <a:r>
            <a:rPr lang="es-ES" sz="1200" dirty="0"/>
            <a:t>…</a:t>
          </a:r>
          <a:endParaRPr lang="en-US" sz="2600" dirty="0"/>
        </a:p>
      </dgm:t>
    </dgm:pt>
    <dgm:pt modelId="{C68B5870-CB7A-42DF-850B-71A2A4C0D67F}" type="parTrans" cxnId="{EFCA72E3-2094-4EDF-B9EC-4DF8B7F9F7E4}">
      <dgm:prSet/>
      <dgm:spPr/>
      <dgm:t>
        <a:bodyPr/>
        <a:lstStyle/>
        <a:p>
          <a:endParaRPr lang="en-US"/>
        </a:p>
      </dgm:t>
    </dgm:pt>
    <dgm:pt modelId="{6AD93AEA-8293-41E9-988F-392583A9481E}" type="sibTrans" cxnId="{EFCA72E3-2094-4EDF-B9EC-4DF8B7F9F7E4}">
      <dgm:prSet/>
      <dgm:spPr/>
      <dgm:t>
        <a:bodyPr/>
        <a:lstStyle/>
        <a:p>
          <a:endParaRPr lang="en-US"/>
        </a:p>
      </dgm:t>
    </dgm:pt>
    <dgm:pt modelId="{0CF1A290-AEC1-4629-BED7-7FE61D0E95E6}">
      <dgm:prSet custT="1"/>
      <dgm:spPr/>
      <dgm:t>
        <a:bodyPr/>
        <a:lstStyle/>
        <a:p>
          <a:pPr>
            <a:defRPr cap="all"/>
          </a:pPr>
          <a:r>
            <a:rPr lang="es-ES" sz="4600" dirty="0"/>
            <a:t>Docker</a:t>
          </a:r>
        </a:p>
        <a:p>
          <a:pPr>
            <a:defRPr cap="all"/>
          </a:pPr>
          <a:r>
            <a:rPr lang="es-ES" sz="1200" dirty="0"/>
            <a:t>Docker-</a:t>
          </a:r>
          <a:r>
            <a:rPr lang="es-ES" sz="1200" dirty="0" err="1"/>
            <a:t>compose</a:t>
          </a:r>
          <a:endParaRPr lang="en-US" sz="1200" dirty="0"/>
        </a:p>
      </dgm:t>
    </dgm:pt>
    <dgm:pt modelId="{788D24B6-825B-4345-BAD3-861B0CC9DC2C}" type="parTrans" cxnId="{EE7F12D8-0095-4E64-8A98-2813B3E15178}">
      <dgm:prSet/>
      <dgm:spPr/>
      <dgm:t>
        <a:bodyPr/>
        <a:lstStyle/>
        <a:p>
          <a:endParaRPr lang="en-US"/>
        </a:p>
      </dgm:t>
    </dgm:pt>
    <dgm:pt modelId="{CEC4562F-0B55-4FB3-AA7A-080BF62C331E}" type="sibTrans" cxnId="{EE7F12D8-0095-4E64-8A98-2813B3E15178}">
      <dgm:prSet/>
      <dgm:spPr/>
      <dgm:t>
        <a:bodyPr/>
        <a:lstStyle/>
        <a:p>
          <a:endParaRPr lang="en-US"/>
        </a:p>
      </dgm:t>
    </dgm:pt>
    <dgm:pt modelId="{1CCE0F68-A013-4DFC-98BA-E67C01F60E11}">
      <dgm:prSet custT="1"/>
      <dgm:spPr/>
      <dgm:t>
        <a:bodyPr/>
        <a:lstStyle/>
        <a:p>
          <a:pPr>
            <a:defRPr cap="all"/>
          </a:pPr>
          <a:r>
            <a:rPr lang="es-ES" sz="4600" dirty="0"/>
            <a:t>Azure DevOps</a:t>
          </a:r>
          <a:endParaRPr lang="en-US" sz="4600" dirty="0"/>
        </a:p>
      </dgm:t>
    </dgm:pt>
    <dgm:pt modelId="{A3D56839-D0E8-4650-9A21-0866C1FB8992}" type="parTrans" cxnId="{AE57C389-AC12-4FEE-96A6-6FC2679CD4B3}">
      <dgm:prSet/>
      <dgm:spPr/>
      <dgm:t>
        <a:bodyPr/>
        <a:lstStyle/>
        <a:p>
          <a:endParaRPr lang="en-US"/>
        </a:p>
      </dgm:t>
    </dgm:pt>
    <dgm:pt modelId="{32C0FA16-A2B3-44F9-AE8D-F7CFE579E20D}" type="sibTrans" cxnId="{AE57C389-AC12-4FEE-96A6-6FC2679CD4B3}">
      <dgm:prSet/>
      <dgm:spPr/>
      <dgm:t>
        <a:bodyPr/>
        <a:lstStyle/>
        <a:p>
          <a:endParaRPr lang="en-US"/>
        </a:p>
      </dgm:t>
    </dgm:pt>
    <dgm:pt modelId="{C8CEC214-C6FA-439F-8CEE-40BA379CE1DC}" type="pres">
      <dgm:prSet presAssocID="{D37A78BA-78B2-4CB1-AD11-FFE69F119228}" presName="outerComposite" presStyleCnt="0">
        <dgm:presLayoutVars>
          <dgm:chMax val="5"/>
          <dgm:dir/>
          <dgm:resizeHandles val="exact"/>
        </dgm:presLayoutVars>
      </dgm:prSet>
      <dgm:spPr/>
    </dgm:pt>
    <dgm:pt modelId="{3F6864E0-B1AE-4741-9069-526F7B5E9840}" type="pres">
      <dgm:prSet presAssocID="{D37A78BA-78B2-4CB1-AD11-FFE69F119228}" presName="dummyMaxCanvas" presStyleCnt="0">
        <dgm:presLayoutVars/>
      </dgm:prSet>
      <dgm:spPr/>
    </dgm:pt>
    <dgm:pt modelId="{8E00043F-EFC2-4375-88C9-809AE0B29C06}" type="pres">
      <dgm:prSet presAssocID="{D37A78BA-78B2-4CB1-AD11-FFE69F119228}" presName="ThreeNodes_1" presStyleLbl="node1" presStyleIdx="0" presStyleCnt="3">
        <dgm:presLayoutVars>
          <dgm:bulletEnabled val="1"/>
        </dgm:presLayoutVars>
      </dgm:prSet>
      <dgm:spPr/>
    </dgm:pt>
    <dgm:pt modelId="{89724E92-CAFB-484D-901A-3EB87C2ADE9B}" type="pres">
      <dgm:prSet presAssocID="{D37A78BA-78B2-4CB1-AD11-FFE69F119228}" presName="ThreeNodes_2" presStyleLbl="node1" presStyleIdx="1" presStyleCnt="3">
        <dgm:presLayoutVars>
          <dgm:bulletEnabled val="1"/>
        </dgm:presLayoutVars>
      </dgm:prSet>
      <dgm:spPr/>
    </dgm:pt>
    <dgm:pt modelId="{B6ADFB5B-F210-4410-A6AE-8CE073D49D7B}" type="pres">
      <dgm:prSet presAssocID="{D37A78BA-78B2-4CB1-AD11-FFE69F119228}" presName="ThreeNodes_3" presStyleLbl="node1" presStyleIdx="2" presStyleCnt="3">
        <dgm:presLayoutVars>
          <dgm:bulletEnabled val="1"/>
        </dgm:presLayoutVars>
      </dgm:prSet>
      <dgm:spPr/>
    </dgm:pt>
    <dgm:pt modelId="{B032A588-58C6-4F13-9A4D-FF5223E8EF86}" type="pres">
      <dgm:prSet presAssocID="{D37A78BA-78B2-4CB1-AD11-FFE69F119228}" presName="ThreeConn_1-2" presStyleLbl="fgAccFollowNode1" presStyleIdx="0" presStyleCnt="2">
        <dgm:presLayoutVars>
          <dgm:bulletEnabled val="1"/>
        </dgm:presLayoutVars>
      </dgm:prSet>
      <dgm:spPr/>
    </dgm:pt>
    <dgm:pt modelId="{7F176D36-7A42-4BE2-9C4C-30E112FBAE29}" type="pres">
      <dgm:prSet presAssocID="{D37A78BA-78B2-4CB1-AD11-FFE69F119228}" presName="ThreeConn_2-3" presStyleLbl="fgAccFollowNode1" presStyleIdx="1" presStyleCnt="2">
        <dgm:presLayoutVars>
          <dgm:bulletEnabled val="1"/>
        </dgm:presLayoutVars>
      </dgm:prSet>
      <dgm:spPr/>
    </dgm:pt>
    <dgm:pt modelId="{0934E64B-1569-46CA-B458-935CB7613FD7}" type="pres">
      <dgm:prSet presAssocID="{D37A78BA-78B2-4CB1-AD11-FFE69F119228}" presName="ThreeNodes_1_text" presStyleLbl="node1" presStyleIdx="2" presStyleCnt="3">
        <dgm:presLayoutVars>
          <dgm:bulletEnabled val="1"/>
        </dgm:presLayoutVars>
      </dgm:prSet>
      <dgm:spPr/>
    </dgm:pt>
    <dgm:pt modelId="{68B4B4EE-FE41-48F8-9A70-D50087D26E4D}" type="pres">
      <dgm:prSet presAssocID="{D37A78BA-78B2-4CB1-AD11-FFE69F119228}" presName="ThreeNodes_2_text" presStyleLbl="node1" presStyleIdx="2" presStyleCnt="3">
        <dgm:presLayoutVars>
          <dgm:bulletEnabled val="1"/>
        </dgm:presLayoutVars>
      </dgm:prSet>
      <dgm:spPr/>
    </dgm:pt>
    <dgm:pt modelId="{A6818A1B-BD3C-4754-BE49-987ED0AD6D1E}" type="pres">
      <dgm:prSet presAssocID="{D37A78BA-78B2-4CB1-AD11-FFE69F119228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59F5FE01-2311-4EFA-AA7D-FBC6DF9E2B18}" type="presOf" srcId="{D0351842-3BCE-403C-911A-EE3479F79CD9}" destId="{8E00043F-EFC2-4375-88C9-809AE0B29C06}" srcOrd="0" destOrd="0" presId="urn:microsoft.com/office/officeart/2005/8/layout/vProcess5"/>
    <dgm:cxn modelId="{F599C737-D922-4656-BB73-86BC3DE36D81}" type="presOf" srcId="{0CF1A290-AEC1-4629-BED7-7FE61D0E95E6}" destId="{68B4B4EE-FE41-48F8-9A70-D50087D26E4D}" srcOrd="1" destOrd="0" presId="urn:microsoft.com/office/officeart/2005/8/layout/vProcess5"/>
    <dgm:cxn modelId="{1466253D-C2FE-4AF8-8D32-7CC7F80FC260}" type="presOf" srcId="{CEC4562F-0B55-4FB3-AA7A-080BF62C331E}" destId="{7F176D36-7A42-4BE2-9C4C-30E112FBAE29}" srcOrd="0" destOrd="0" presId="urn:microsoft.com/office/officeart/2005/8/layout/vProcess5"/>
    <dgm:cxn modelId="{D25D6865-6BBB-418D-B5A3-F2A791353461}" type="presOf" srcId="{1CCE0F68-A013-4DFC-98BA-E67C01F60E11}" destId="{A6818A1B-BD3C-4754-BE49-987ED0AD6D1E}" srcOrd="1" destOrd="0" presId="urn:microsoft.com/office/officeart/2005/8/layout/vProcess5"/>
    <dgm:cxn modelId="{C684386D-3D11-449A-A8F7-5765EB075789}" type="presOf" srcId="{0CF1A290-AEC1-4629-BED7-7FE61D0E95E6}" destId="{89724E92-CAFB-484D-901A-3EB87C2ADE9B}" srcOrd="0" destOrd="0" presId="urn:microsoft.com/office/officeart/2005/8/layout/vProcess5"/>
    <dgm:cxn modelId="{A958CE53-EB4C-4F72-AE62-191C5FB05FE3}" type="presOf" srcId="{6AD93AEA-8293-41E9-988F-392583A9481E}" destId="{B032A588-58C6-4F13-9A4D-FF5223E8EF86}" srcOrd="0" destOrd="0" presId="urn:microsoft.com/office/officeart/2005/8/layout/vProcess5"/>
    <dgm:cxn modelId="{C54B3885-1B4A-4720-9B86-35862123CB72}" type="presOf" srcId="{D37A78BA-78B2-4CB1-AD11-FFE69F119228}" destId="{C8CEC214-C6FA-439F-8CEE-40BA379CE1DC}" srcOrd="0" destOrd="0" presId="urn:microsoft.com/office/officeart/2005/8/layout/vProcess5"/>
    <dgm:cxn modelId="{AE57C389-AC12-4FEE-96A6-6FC2679CD4B3}" srcId="{D37A78BA-78B2-4CB1-AD11-FFE69F119228}" destId="{1CCE0F68-A013-4DFC-98BA-E67C01F60E11}" srcOrd="2" destOrd="0" parTransId="{A3D56839-D0E8-4650-9A21-0866C1FB8992}" sibTransId="{32C0FA16-A2B3-44F9-AE8D-F7CFE579E20D}"/>
    <dgm:cxn modelId="{8153E28A-8571-4174-83DC-2FFD7035B52B}" type="presOf" srcId="{1CCE0F68-A013-4DFC-98BA-E67C01F60E11}" destId="{B6ADFB5B-F210-4410-A6AE-8CE073D49D7B}" srcOrd="0" destOrd="0" presId="urn:microsoft.com/office/officeart/2005/8/layout/vProcess5"/>
    <dgm:cxn modelId="{B58180CB-7E9B-43D0-B68B-F4419D297330}" type="presOf" srcId="{D0351842-3BCE-403C-911A-EE3479F79CD9}" destId="{0934E64B-1569-46CA-B458-935CB7613FD7}" srcOrd="1" destOrd="0" presId="urn:microsoft.com/office/officeart/2005/8/layout/vProcess5"/>
    <dgm:cxn modelId="{EE7F12D8-0095-4E64-8A98-2813B3E15178}" srcId="{D37A78BA-78B2-4CB1-AD11-FFE69F119228}" destId="{0CF1A290-AEC1-4629-BED7-7FE61D0E95E6}" srcOrd="1" destOrd="0" parTransId="{788D24B6-825B-4345-BAD3-861B0CC9DC2C}" sibTransId="{CEC4562F-0B55-4FB3-AA7A-080BF62C331E}"/>
    <dgm:cxn modelId="{EFCA72E3-2094-4EDF-B9EC-4DF8B7F9F7E4}" srcId="{D37A78BA-78B2-4CB1-AD11-FFE69F119228}" destId="{D0351842-3BCE-403C-911A-EE3479F79CD9}" srcOrd="0" destOrd="0" parTransId="{C68B5870-CB7A-42DF-850B-71A2A4C0D67F}" sibTransId="{6AD93AEA-8293-41E9-988F-392583A9481E}"/>
    <dgm:cxn modelId="{15AC92E6-1414-4B58-9FDB-F51A4911AB33}" type="presParOf" srcId="{C8CEC214-C6FA-439F-8CEE-40BA379CE1DC}" destId="{3F6864E0-B1AE-4741-9069-526F7B5E9840}" srcOrd="0" destOrd="0" presId="urn:microsoft.com/office/officeart/2005/8/layout/vProcess5"/>
    <dgm:cxn modelId="{C8B4BA14-A422-495D-BF93-BFF94EC094CB}" type="presParOf" srcId="{C8CEC214-C6FA-439F-8CEE-40BA379CE1DC}" destId="{8E00043F-EFC2-4375-88C9-809AE0B29C06}" srcOrd="1" destOrd="0" presId="urn:microsoft.com/office/officeart/2005/8/layout/vProcess5"/>
    <dgm:cxn modelId="{0CEC3C99-9F78-4834-83E6-0BE7CEBEBECA}" type="presParOf" srcId="{C8CEC214-C6FA-439F-8CEE-40BA379CE1DC}" destId="{89724E92-CAFB-484D-901A-3EB87C2ADE9B}" srcOrd="2" destOrd="0" presId="urn:microsoft.com/office/officeart/2005/8/layout/vProcess5"/>
    <dgm:cxn modelId="{1F7A8D13-AB48-4985-AF20-8CC426D39807}" type="presParOf" srcId="{C8CEC214-C6FA-439F-8CEE-40BA379CE1DC}" destId="{B6ADFB5B-F210-4410-A6AE-8CE073D49D7B}" srcOrd="3" destOrd="0" presId="urn:microsoft.com/office/officeart/2005/8/layout/vProcess5"/>
    <dgm:cxn modelId="{6CAC0A50-ECE0-4B4B-A397-D3C0D21B43D1}" type="presParOf" srcId="{C8CEC214-C6FA-439F-8CEE-40BA379CE1DC}" destId="{B032A588-58C6-4F13-9A4D-FF5223E8EF86}" srcOrd="4" destOrd="0" presId="urn:microsoft.com/office/officeart/2005/8/layout/vProcess5"/>
    <dgm:cxn modelId="{4B291E18-FEEE-4A53-9B33-C8CAEE43E9D3}" type="presParOf" srcId="{C8CEC214-C6FA-439F-8CEE-40BA379CE1DC}" destId="{7F176D36-7A42-4BE2-9C4C-30E112FBAE29}" srcOrd="5" destOrd="0" presId="urn:microsoft.com/office/officeart/2005/8/layout/vProcess5"/>
    <dgm:cxn modelId="{7D02CB0A-0C06-422C-80B8-DC514791DFF1}" type="presParOf" srcId="{C8CEC214-C6FA-439F-8CEE-40BA379CE1DC}" destId="{0934E64B-1569-46CA-B458-935CB7613FD7}" srcOrd="6" destOrd="0" presId="urn:microsoft.com/office/officeart/2005/8/layout/vProcess5"/>
    <dgm:cxn modelId="{B5663EAB-B932-42BC-A46F-3BC4EB8E8F07}" type="presParOf" srcId="{C8CEC214-C6FA-439F-8CEE-40BA379CE1DC}" destId="{68B4B4EE-FE41-48F8-9A70-D50087D26E4D}" srcOrd="7" destOrd="0" presId="urn:microsoft.com/office/officeart/2005/8/layout/vProcess5"/>
    <dgm:cxn modelId="{0D6C678F-8D04-4685-BEA2-837B598E19CC}" type="presParOf" srcId="{C8CEC214-C6FA-439F-8CEE-40BA379CE1DC}" destId="{A6818A1B-BD3C-4754-BE49-987ED0AD6D1E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CBD6ED-B21F-4C59-B2FA-1F3DF41C8017}">
      <dsp:nvSpPr>
        <dsp:cNvPr id="0" name=""/>
        <dsp:cNvSpPr/>
      </dsp:nvSpPr>
      <dsp:spPr>
        <a:xfrm>
          <a:off x="0" y="21642"/>
          <a:ext cx="6089650" cy="131093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300" kern="1200"/>
            <a:t>Prueba de 2 o más piezas</a:t>
          </a:r>
          <a:endParaRPr lang="en-US" sz="3300" kern="1200"/>
        </a:p>
      </dsp:txBody>
      <dsp:txXfrm>
        <a:off x="63994" y="85636"/>
        <a:ext cx="5961662" cy="1182942"/>
      </dsp:txXfrm>
    </dsp:sp>
    <dsp:sp modelId="{85B188CE-A45E-46DB-A039-42BC3BD099CE}">
      <dsp:nvSpPr>
        <dsp:cNvPr id="0" name=""/>
        <dsp:cNvSpPr/>
      </dsp:nvSpPr>
      <dsp:spPr>
        <a:xfrm>
          <a:off x="0" y="1427612"/>
          <a:ext cx="6089650" cy="131093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300" kern="1200"/>
            <a:t>Prueba del correcto funcionamiento del conjunto</a:t>
          </a:r>
          <a:endParaRPr lang="en-US" sz="3300" kern="1200"/>
        </a:p>
      </dsp:txBody>
      <dsp:txXfrm>
        <a:off x="63994" y="1491606"/>
        <a:ext cx="5961662" cy="1182942"/>
      </dsp:txXfrm>
    </dsp:sp>
    <dsp:sp modelId="{E2164C86-A52B-4279-B493-AE36300AAE87}">
      <dsp:nvSpPr>
        <dsp:cNvPr id="0" name=""/>
        <dsp:cNvSpPr/>
      </dsp:nvSpPr>
      <dsp:spPr>
        <a:xfrm>
          <a:off x="0" y="2833582"/>
          <a:ext cx="6089650" cy="131093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300" kern="1200"/>
            <a:t>Conexiones reales con la BD, Storage, servidor email…</a:t>
          </a:r>
          <a:endParaRPr lang="en-US" sz="3300" kern="1200"/>
        </a:p>
      </dsp:txBody>
      <dsp:txXfrm>
        <a:off x="63994" y="2897576"/>
        <a:ext cx="5961662" cy="1182942"/>
      </dsp:txXfrm>
    </dsp:sp>
    <dsp:sp modelId="{FF8B1016-1743-4283-A993-C2957A64557E}">
      <dsp:nvSpPr>
        <dsp:cNvPr id="0" name=""/>
        <dsp:cNvSpPr/>
      </dsp:nvSpPr>
      <dsp:spPr>
        <a:xfrm>
          <a:off x="0" y="4239552"/>
          <a:ext cx="6089650" cy="131093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300" kern="1200"/>
            <a:t>Prueba del entorno</a:t>
          </a:r>
          <a:endParaRPr lang="en-US" sz="3300" kern="1200"/>
        </a:p>
      </dsp:txBody>
      <dsp:txXfrm>
        <a:off x="63994" y="4303546"/>
        <a:ext cx="5961662" cy="118294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061831E-FCEE-4A7E-9252-2254D2BD5E31}">
      <dsp:nvSpPr>
        <dsp:cNvPr id="0" name=""/>
        <dsp:cNvSpPr/>
      </dsp:nvSpPr>
      <dsp:spPr>
        <a:xfrm>
          <a:off x="0" y="0"/>
          <a:ext cx="4871720" cy="122586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5260" tIns="175260" rIns="175260" bIns="175260" numCol="1" spcCol="1270" anchor="ctr" anchorCtr="0">
          <a:noAutofit/>
        </a:bodyPr>
        <a:lstStyle/>
        <a:p>
          <a:pPr marL="0" lvl="0" indent="0" algn="l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ES" sz="4600" kern="1200"/>
            <a:t>¿Horas?</a:t>
          </a:r>
          <a:endParaRPr lang="en-US" sz="4600" kern="1200"/>
        </a:p>
      </dsp:txBody>
      <dsp:txXfrm>
        <a:off x="35904" y="35904"/>
        <a:ext cx="3445328" cy="1154059"/>
      </dsp:txXfrm>
    </dsp:sp>
    <dsp:sp modelId="{FAB6746C-0FFA-4372-8CAB-9AB33EE2E316}">
      <dsp:nvSpPr>
        <dsp:cNvPr id="0" name=""/>
        <dsp:cNvSpPr/>
      </dsp:nvSpPr>
      <dsp:spPr>
        <a:xfrm>
          <a:off x="408006" y="1448752"/>
          <a:ext cx="4871720" cy="122586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5260" tIns="175260" rIns="175260" bIns="175260" numCol="1" spcCol="1270" anchor="ctr" anchorCtr="0">
          <a:noAutofit/>
        </a:bodyPr>
        <a:lstStyle/>
        <a:p>
          <a:pPr marL="0" lvl="0" indent="0" algn="l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ES" sz="4600" kern="1200"/>
            <a:t>¿Coste?</a:t>
          </a:r>
          <a:endParaRPr lang="en-US" sz="4600" kern="1200"/>
        </a:p>
      </dsp:txBody>
      <dsp:txXfrm>
        <a:off x="443910" y="1484656"/>
        <a:ext cx="3595091" cy="1154059"/>
      </dsp:txXfrm>
    </dsp:sp>
    <dsp:sp modelId="{1996431A-B4AD-44A9-8C33-0DBDBF6C9F60}">
      <dsp:nvSpPr>
        <dsp:cNvPr id="0" name=""/>
        <dsp:cNvSpPr/>
      </dsp:nvSpPr>
      <dsp:spPr>
        <a:xfrm>
          <a:off x="809923" y="2897505"/>
          <a:ext cx="4871720" cy="1225867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5260" tIns="175260" rIns="175260" bIns="175260" numCol="1" spcCol="1270" anchor="ctr" anchorCtr="0">
          <a:noAutofit/>
        </a:bodyPr>
        <a:lstStyle/>
        <a:p>
          <a:pPr marL="0" lvl="0" indent="0" algn="l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ES" sz="4600" kern="1200"/>
            <a:t>¿Entorno?</a:t>
          </a:r>
          <a:endParaRPr lang="en-US" sz="4600" kern="1200"/>
        </a:p>
      </dsp:txBody>
      <dsp:txXfrm>
        <a:off x="845827" y="2933409"/>
        <a:ext cx="3601181" cy="1154059"/>
      </dsp:txXfrm>
    </dsp:sp>
    <dsp:sp modelId="{ABA94C24-F7C5-46D4-8958-D245241B29D7}">
      <dsp:nvSpPr>
        <dsp:cNvPr id="0" name=""/>
        <dsp:cNvSpPr/>
      </dsp:nvSpPr>
      <dsp:spPr>
        <a:xfrm>
          <a:off x="1217929" y="4346257"/>
          <a:ext cx="4871720" cy="1225867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5260" tIns="175260" rIns="175260" bIns="175260" numCol="1" spcCol="1270" anchor="ctr" anchorCtr="0">
          <a:noAutofit/>
        </a:bodyPr>
        <a:lstStyle/>
        <a:p>
          <a:pPr marL="0" lvl="0" indent="0" algn="l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ES" sz="4600" kern="1200"/>
            <a:t>¿Ejecución?</a:t>
          </a:r>
          <a:endParaRPr lang="en-US" sz="4600" kern="1200"/>
        </a:p>
      </dsp:txBody>
      <dsp:txXfrm>
        <a:off x="1253833" y="4382161"/>
        <a:ext cx="3595091" cy="1154059"/>
      </dsp:txXfrm>
    </dsp:sp>
    <dsp:sp modelId="{ADF92C55-5AED-4C51-B4EE-AB3A4FF9E430}">
      <dsp:nvSpPr>
        <dsp:cNvPr id="0" name=""/>
        <dsp:cNvSpPr/>
      </dsp:nvSpPr>
      <dsp:spPr>
        <a:xfrm>
          <a:off x="4074906" y="938903"/>
          <a:ext cx="796813" cy="796813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4254189" y="938903"/>
        <a:ext cx="438247" cy="599602"/>
      </dsp:txXfrm>
    </dsp:sp>
    <dsp:sp modelId="{9ABCB528-B3E5-416E-84D6-2FCFF5D6E65A}">
      <dsp:nvSpPr>
        <dsp:cNvPr id="0" name=""/>
        <dsp:cNvSpPr/>
      </dsp:nvSpPr>
      <dsp:spPr>
        <a:xfrm>
          <a:off x="4482912" y="2387655"/>
          <a:ext cx="796813" cy="796813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4662195" y="2387655"/>
        <a:ext cx="438247" cy="599602"/>
      </dsp:txXfrm>
    </dsp:sp>
    <dsp:sp modelId="{94636083-4BCF-418E-B8D5-D57A2CBBA06B}">
      <dsp:nvSpPr>
        <dsp:cNvPr id="0" name=""/>
        <dsp:cNvSpPr/>
      </dsp:nvSpPr>
      <dsp:spPr>
        <a:xfrm>
          <a:off x="4884829" y="3836408"/>
          <a:ext cx="796813" cy="796813"/>
        </a:xfrm>
        <a:prstGeom prst="downArrow">
          <a:avLst>
            <a:gd name="adj1" fmla="val 55000"/>
            <a:gd name="adj2" fmla="val 45000"/>
          </a:avLst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5064112" y="3836408"/>
        <a:ext cx="438247" cy="59960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08015B-3EA2-431A-B0E1-5CC154D1FDF7}">
      <dsp:nvSpPr>
        <dsp:cNvPr id="0" name=""/>
        <dsp:cNvSpPr/>
      </dsp:nvSpPr>
      <dsp:spPr>
        <a:xfrm>
          <a:off x="0" y="0"/>
          <a:ext cx="6610095" cy="56323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EFE85B9-A159-4EC3-B201-A00E25ED77AF}">
      <dsp:nvSpPr>
        <dsp:cNvPr id="0" name=""/>
        <dsp:cNvSpPr/>
      </dsp:nvSpPr>
      <dsp:spPr>
        <a:xfrm>
          <a:off x="1990988" y="1567660"/>
          <a:ext cx="309777" cy="309777"/>
        </a:xfrm>
        <a:prstGeom prst="rect">
          <a:avLst/>
        </a:prstGeom>
        <a:solidFill>
          <a:schemeClr val="bg1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D2EBF1-372E-457F-A5D4-D2F8F18773C9}">
      <dsp:nvSpPr>
        <dsp:cNvPr id="0" name=""/>
        <dsp:cNvSpPr/>
      </dsp:nvSpPr>
      <dsp:spPr>
        <a:xfrm>
          <a:off x="650532" y="13245"/>
          <a:ext cx="5959562" cy="5632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9609" tIns="59609" rIns="59609" bIns="59609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500" kern="1200" dirty="0"/>
            <a:t>ASP net </a:t>
          </a:r>
          <a:r>
            <a:rPr lang="es-ES" sz="2500" kern="1200" dirty="0" err="1"/>
            <a:t>core</a:t>
          </a:r>
          <a:r>
            <a:rPr lang="es-ES" sz="2500" kern="1200" dirty="0"/>
            <a:t> web API</a:t>
          </a:r>
          <a:endParaRPr lang="en-US" sz="2500" kern="1200" dirty="0"/>
        </a:p>
      </dsp:txBody>
      <dsp:txXfrm>
        <a:off x="650532" y="13245"/>
        <a:ext cx="5959562" cy="563231"/>
      </dsp:txXfrm>
    </dsp:sp>
    <dsp:sp modelId="{261B6A97-3E8F-4C16-90D2-70AFDCB2BAC9}">
      <dsp:nvSpPr>
        <dsp:cNvPr id="0" name=""/>
        <dsp:cNvSpPr/>
      </dsp:nvSpPr>
      <dsp:spPr>
        <a:xfrm>
          <a:off x="0" y="756220"/>
          <a:ext cx="6610095" cy="563231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2E9D1DB-C2DA-48A1-879F-B04D2CB89621}">
      <dsp:nvSpPr>
        <dsp:cNvPr id="0" name=""/>
        <dsp:cNvSpPr/>
      </dsp:nvSpPr>
      <dsp:spPr>
        <a:xfrm flipH="1" flipV="1">
          <a:off x="934599" y="1727261"/>
          <a:ext cx="66128" cy="150176"/>
        </a:xfrm>
        <a:prstGeom prst="rect">
          <a:avLst/>
        </a:prstGeom>
        <a:solidFill>
          <a:schemeClr val="bg1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E829D30-D1CF-418D-993D-210DB44D8CBB}">
      <dsp:nvSpPr>
        <dsp:cNvPr id="0" name=""/>
        <dsp:cNvSpPr/>
      </dsp:nvSpPr>
      <dsp:spPr>
        <a:xfrm>
          <a:off x="650532" y="756220"/>
          <a:ext cx="5959562" cy="5632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9609" tIns="59609" rIns="59609" bIns="59609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Base de datos</a:t>
          </a:r>
        </a:p>
      </dsp:txBody>
      <dsp:txXfrm>
        <a:off x="650532" y="756220"/>
        <a:ext cx="5959562" cy="56323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00043F-EFC2-4375-88C9-809AE0B29C06}">
      <dsp:nvSpPr>
        <dsp:cNvPr id="0" name=""/>
        <dsp:cNvSpPr/>
      </dsp:nvSpPr>
      <dsp:spPr>
        <a:xfrm>
          <a:off x="0" y="0"/>
          <a:ext cx="5176202" cy="167163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5260" tIns="175260" rIns="175260" bIns="175260" numCol="1" spcCol="1270" anchor="ctr" anchorCtr="0">
          <a:noAutofit/>
        </a:bodyPr>
        <a:lstStyle/>
        <a:p>
          <a:pPr marL="0" lvl="0" indent="0" algn="l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ES" sz="4600" kern="1200" dirty="0" err="1"/>
            <a:t>Librerias</a:t>
          </a:r>
          <a:r>
            <a:rPr lang="es-ES" sz="2600" kern="1200" dirty="0"/>
            <a:t> </a:t>
          </a:r>
        </a:p>
        <a:p>
          <a:pPr marL="0" lvl="0" indent="0" algn="l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ES" sz="1200" kern="1200" dirty="0" err="1"/>
            <a:t>TestServer</a:t>
          </a:r>
          <a:r>
            <a:rPr lang="es-ES" sz="1200" kern="1200" dirty="0"/>
            <a:t>, </a:t>
          </a:r>
          <a:r>
            <a:rPr lang="es-ES" sz="1200" kern="1200" dirty="0" err="1"/>
            <a:t>Respawn</a:t>
          </a:r>
          <a:r>
            <a:rPr lang="es-ES" sz="1200" kern="1200" dirty="0"/>
            <a:t>…</a:t>
          </a:r>
          <a:endParaRPr lang="en-US" sz="2600" kern="1200" dirty="0"/>
        </a:p>
      </dsp:txBody>
      <dsp:txXfrm>
        <a:off x="48961" y="48961"/>
        <a:ext cx="3372374" cy="1573715"/>
      </dsp:txXfrm>
    </dsp:sp>
    <dsp:sp modelId="{89724E92-CAFB-484D-901A-3EB87C2ADE9B}">
      <dsp:nvSpPr>
        <dsp:cNvPr id="0" name=""/>
        <dsp:cNvSpPr/>
      </dsp:nvSpPr>
      <dsp:spPr>
        <a:xfrm>
          <a:off x="456723" y="1950243"/>
          <a:ext cx="5176202" cy="167163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5260" tIns="175260" rIns="175260" bIns="175260" numCol="1" spcCol="1270" anchor="ctr" anchorCtr="0">
          <a:noAutofit/>
        </a:bodyPr>
        <a:lstStyle/>
        <a:p>
          <a:pPr marL="0" lvl="0" indent="0" algn="l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ES" sz="4600" kern="1200" dirty="0"/>
            <a:t>Docker</a:t>
          </a:r>
        </a:p>
        <a:p>
          <a:pPr marL="0" lvl="0" indent="0" algn="l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ES" sz="1200" kern="1200" dirty="0"/>
            <a:t>Docker-</a:t>
          </a:r>
          <a:r>
            <a:rPr lang="es-ES" sz="1200" kern="1200" dirty="0" err="1"/>
            <a:t>compose</a:t>
          </a:r>
          <a:endParaRPr lang="en-US" sz="1200" kern="1200" dirty="0"/>
        </a:p>
      </dsp:txBody>
      <dsp:txXfrm>
        <a:off x="505684" y="1999204"/>
        <a:ext cx="3534992" cy="1573715"/>
      </dsp:txXfrm>
    </dsp:sp>
    <dsp:sp modelId="{B6ADFB5B-F210-4410-A6AE-8CE073D49D7B}">
      <dsp:nvSpPr>
        <dsp:cNvPr id="0" name=""/>
        <dsp:cNvSpPr/>
      </dsp:nvSpPr>
      <dsp:spPr>
        <a:xfrm>
          <a:off x="913447" y="3900487"/>
          <a:ext cx="5176202" cy="1671637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5260" tIns="175260" rIns="175260" bIns="175260" numCol="1" spcCol="1270" anchor="ctr" anchorCtr="0">
          <a:noAutofit/>
        </a:bodyPr>
        <a:lstStyle/>
        <a:p>
          <a:pPr marL="0" lvl="0" indent="0" algn="l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ES" sz="4600" kern="1200" dirty="0"/>
            <a:t>Azure DevOps</a:t>
          </a:r>
          <a:endParaRPr lang="en-US" sz="4600" kern="1200" dirty="0"/>
        </a:p>
      </dsp:txBody>
      <dsp:txXfrm>
        <a:off x="962408" y="3949448"/>
        <a:ext cx="3534992" cy="1573715"/>
      </dsp:txXfrm>
    </dsp:sp>
    <dsp:sp modelId="{B032A588-58C6-4F13-9A4D-FF5223E8EF86}">
      <dsp:nvSpPr>
        <dsp:cNvPr id="0" name=""/>
        <dsp:cNvSpPr/>
      </dsp:nvSpPr>
      <dsp:spPr>
        <a:xfrm>
          <a:off x="4089638" y="1267658"/>
          <a:ext cx="1086564" cy="1086564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4334115" y="1267658"/>
        <a:ext cx="597610" cy="817639"/>
      </dsp:txXfrm>
    </dsp:sp>
    <dsp:sp modelId="{7F176D36-7A42-4BE2-9C4C-30E112FBAE29}">
      <dsp:nvSpPr>
        <dsp:cNvPr id="0" name=""/>
        <dsp:cNvSpPr/>
      </dsp:nvSpPr>
      <dsp:spPr>
        <a:xfrm>
          <a:off x="4546361" y="3206757"/>
          <a:ext cx="1086564" cy="1086564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4790838" y="3206757"/>
        <a:ext cx="597610" cy="81763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4927AE-EC9E-4910-B2D0-EBAD56D8A4F2}" type="datetimeFigureOut">
              <a:rPr lang="es-ES" smtClean="0"/>
              <a:t>17/06/2019</a:t>
            </a:fld>
            <a:endParaRPr lang="es-E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A147F0-2AB3-4E4C-B595-12B8189DF14A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277341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CFA792-FC97-4CFB-9A35-AFF36D76148D}" type="slidenum">
              <a:rPr lang="x-none" smtClean="0"/>
              <a:t>2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8235462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A147F0-2AB3-4E4C-B595-12B8189DF14A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905788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A147F0-2AB3-4E4C-B595-12B8189DF14A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324687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A147F0-2AB3-4E4C-B595-12B8189DF14A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866150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A147F0-2AB3-4E4C-B595-12B8189DF14A}" type="slidenum">
              <a:rPr lang="es-ES" smtClean="0"/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774123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A147F0-2AB3-4E4C-B595-12B8189DF14A}" type="slidenum">
              <a:rPr lang="es-ES" smtClean="0"/>
              <a:t>12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040053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BB4EE-C83F-4C0B-9D93-A922856335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F391F71-7E58-48B0-A8D5-3444EC7912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519F63-440D-4E8E-A9B2-0B5377DD39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597F8-746F-44A0-804A-CDD8EC9839E3}" type="datetimeFigureOut">
              <a:rPr lang="es-ES" smtClean="0"/>
              <a:t>17/06/2019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F48979-B81A-40B5-9800-95E9DA159F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31BFB2-E886-4F1B-B55A-F535382781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517DC-62F5-4AC7-B04E-1ABACF362B6D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580205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6B884-75A5-4B88-A7E6-512034010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7B6AE74-B2E5-4F64-8EDF-C791E35038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C84C42-1542-42FB-AC75-E94979448D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597F8-746F-44A0-804A-CDD8EC9839E3}" type="datetimeFigureOut">
              <a:rPr lang="es-ES" smtClean="0"/>
              <a:t>17/06/2019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998218-11AE-481D-8E8A-68B2BBFDE4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AE6FDE-D591-47A6-B57B-E083FC45D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517DC-62F5-4AC7-B04E-1ABACF362B6D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139022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422BCE7-FBA2-47A3-B1DC-165CA90C35D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13160A8-1751-42EC-B72A-EDD803FE7C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DB1061-5DC8-4AD1-94B8-F78F09E2D0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597F8-746F-44A0-804A-CDD8EC9839E3}" type="datetimeFigureOut">
              <a:rPr lang="es-ES" smtClean="0"/>
              <a:t>17/06/2019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66CF43-D175-48E8-A2FC-EBAE390863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E9BDC5-D5A8-4E6B-96B9-8D84E9881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517DC-62F5-4AC7-B04E-1ABACF362B6D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318414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raportad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287082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5826CC-D3C2-4EA9-AFDF-1FE407FB9A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01027F-290D-48AF-8F93-EF11554B4E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F6D40B-35F6-456B-9BC5-721D680F0F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597F8-746F-44A0-804A-CDD8EC9839E3}" type="datetimeFigureOut">
              <a:rPr lang="es-ES" smtClean="0"/>
              <a:t>17/06/2019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4D28D8-928A-4C47-AC5F-93429FCBF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73E1FA-4F20-4586-8444-B7D56FA66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517DC-62F5-4AC7-B04E-1ABACF362B6D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325298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EE1BCD-0539-4520-94AE-FA6910C43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101C37-9CBB-4A0C-9B37-655DEDDDD1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7BFD63-9A36-4388-99B0-9E5BB99718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597F8-746F-44A0-804A-CDD8EC9839E3}" type="datetimeFigureOut">
              <a:rPr lang="es-ES" smtClean="0"/>
              <a:t>17/06/2019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A028EA-E5CE-4568-899A-7BF815D463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4E25B4-E35B-4004-9B70-D1C3AB7E8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517DC-62F5-4AC7-B04E-1ABACF362B6D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982451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AA5EF5-2ACC-44D1-87B5-FB4ADE4E6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E410FA-A5CE-418E-B9C7-25313B82C7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8D3A8A-4354-4141-A94A-EC8B74223C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190B25-9B14-4C6E-924F-EC04E07F0E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597F8-746F-44A0-804A-CDD8EC9839E3}" type="datetimeFigureOut">
              <a:rPr lang="es-ES" smtClean="0"/>
              <a:t>17/06/2019</a:t>
            </a:fld>
            <a:endParaRPr lang="es-E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6F9C2A-23A3-40C7-8B6E-CC478D1D99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E6ABDA-9B0A-45BA-A893-23BA39DA58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517DC-62F5-4AC7-B04E-1ABACF362B6D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034708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62F37-21CE-4124-93BC-80C93FCD38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B1B8B4-756A-4C5A-81C4-B63F763498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B4326A-D837-40F3-A22A-C1098C4D99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94C2D05-D5B4-449D-8A8F-5BD7B8818DF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A6538F3-2664-4DCD-9B3D-747568EA51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E71771-80F2-43DE-A3D0-2E71B98218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597F8-746F-44A0-804A-CDD8EC9839E3}" type="datetimeFigureOut">
              <a:rPr lang="es-ES" smtClean="0"/>
              <a:t>17/06/2019</a:t>
            </a:fld>
            <a:endParaRPr lang="es-E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C58E9AE-B787-4B66-B051-0F2EC26943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BA5AD48-A3DB-45B1-BABF-14D8332A2A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517DC-62F5-4AC7-B04E-1ABACF362B6D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943035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5FCA34-226C-4A2D-BA48-95360D1D8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3C03F6F-62B6-4859-A8B0-934281B7CD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597F8-746F-44A0-804A-CDD8EC9839E3}" type="datetimeFigureOut">
              <a:rPr lang="es-ES" smtClean="0"/>
              <a:t>17/06/2019</a:t>
            </a:fld>
            <a:endParaRPr lang="es-E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4CD9AB-2509-4209-B5BA-E96C9BEBFB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FD31BC-23AE-4917-9C45-B232878E1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517DC-62F5-4AC7-B04E-1ABACF362B6D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710223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F182127-B51A-476F-B1F3-79CA80E436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597F8-746F-44A0-804A-CDD8EC9839E3}" type="datetimeFigureOut">
              <a:rPr lang="es-ES" smtClean="0"/>
              <a:t>17/06/2019</a:t>
            </a:fld>
            <a:endParaRPr lang="es-E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FDDFD20-DD77-4624-8EFC-157799928F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39E658-E074-466A-AAF8-A13740F5CB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517DC-62F5-4AC7-B04E-1ABACF362B6D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822268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787831-399B-468E-8EE0-CDD3246B8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D2FC5E-E904-491A-BF57-6B3DD18167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DCCC78-8C3E-41C4-89ED-1DFE2206A3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FEF754-18ED-44DE-B6F7-F3D52F69AD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597F8-746F-44A0-804A-CDD8EC9839E3}" type="datetimeFigureOut">
              <a:rPr lang="es-ES" smtClean="0"/>
              <a:t>17/06/2019</a:t>
            </a:fld>
            <a:endParaRPr lang="es-E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D949A2-35E9-4579-9163-2FA2AC1301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462B69-2722-4D31-81FD-7EB318CF7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517DC-62F5-4AC7-B04E-1ABACF362B6D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320825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5BDA3-1961-42DA-B353-73768D9503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1F98A14-8CE0-49D9-B13C-361FB81A076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7E6C0A-6250-4C92-B20E-68814461A4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0E8157-49AF-496A-B7F1-ED4849AD9E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597F8-746F-44A0-804A-CDD8EC9839E3}" type="datetimeFigureOut">
              <a:rPr lang="es-ES" smtClean="0"/>
              <a:t>17/06/2019</a:t>
            </a:fld>
            <a:endParaRPr lang="es-E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450881-9B4F-4E3C-BD8B-A9D3A7C056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350198-D29C-4ECD-BCC9-49721196FA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517DC-62F5-4AC7-B04E-1ABACF362B6D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269249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0BFD516-8B78-4D7F-A508-8A8ED61DCC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C639AD-291E-4613-A1E5-CAB166E172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E79AB9-CE80-4AF0-9E1B-0C17A1B922F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B597F8-746F-44A0-804A-CDD8EC9839E3}" type="datetimeFigureOut">
              <a:rPr lang="es-ES" smtClean="0"/>
              <a:t>17/06/2019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EB235D-6819-482B-890D-59C725172E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BADD44-E1DE-4C6F-ABEA-A0BB8880A3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B517DC-62F5-4AC7-B04E-1ABACF362B6D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103541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twitter.com/hashtag/GlobalDevopsBootcamp?src=hash" TargetMode="Externa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hashtag/GlobalDevopsBootcamp?src=hash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hyperlink" Target="https://twitter.com/hashtag/GlobalDevopsBootcamp?src=hash" TargetMode="Externa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g"/><Relationship Id="rId3" Type="http://schemas.openxmlformats.org/officeDocument/2006/relationships/image" Target="../media/image8.png"/><Relationship Id="rId7" Type="http://schemas.openxmlformats.org/officeDocument/2006/relationships/image" Target="../media/image12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jp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witter.com/hashtag/GlobalDevopsBootcamp?src=hash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witter.com/hashtag/GlobalDevopsBootcamp?src=hash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twitter.com/hashtag/GlobalDevopsBootcamp?src=hash" TargetMode="Externa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hyperlink" Target="https://twitter.com/hashtag/GlobalDevopsBootcamp?src=hash" TargetMode="Externa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19.png"/><Relationship Id="rId7" Type="http://schemas.openxmlformats.org/officeDocument/2006/relationships/diagramColors" Target="../diagrams/colors3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Relationship Id="rId9" Type="http://schemas.openxmlformats.org/officeDocument/2006/relationships/hyperlink" Target="https://twitter.com/hashtag/GlobalDevopsBootcamp?src=hash" TargetMode="Externa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twitter.com/hashtag/GlobalDevopsBootcamp?src=hash" TargetMode="External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559AE206-7EBA-4D33-8BC9-9D8158553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437D937-A7F1-4011-92B4-328E5BE1B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8567" y="620480"/>
            <a:ext cx="2243800" cy="224379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B672F332-AF08-46C6-94F0-77684310D7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95001" y="2466604"/>
            <a:ext cx="962395" cy="96239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4244EF8-D73A-40E1-BE73-D46E6B4B04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5829" y="2327988"/>
            <a:ext cx="293695" cy="29369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AB84D7E8-4ECB-42D7-ADBF-01689B0F24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92113" y="0"/>
            <a:ext cx="5699887" cy="4059244"/>
          </a:xfrm>
          <a:custGeom>
            <a:avLst/>
            <a:gdLst>
              <a:gd name="connsiteX0" fmla="*/ 0 w 5699887"/>
              <a:gd name="connsiteY0" fmla="*/ 0 h 4059244"/>
              <a:gd name="connsiteX1" fmla="*/ 5699887 w 5699887"/>
              <a:gd name="connsiteY1" fmla="*/ 0 h 4059244"/>
              <a:gd name="connsiteX2" fmla="*/ 5699887 w 5699887"/>
              <a:gd name="connsiteY2" fmla="*/ 3944096 h 4059244"/>
              <a:gd name="connsiteX3" fmla="*/ 5525775 w 5699887"/>
              <a:gd name="connsiteY3" fmla="*/ 3980429 h 4059244"/>
              <a:gd name="connsiteX4" fmla="*/ 4663256 w 5699887"/>
              <a:gd name="connsiteY4" fmla="*/ 4059244 h 4059244"/>
              <a:gd name="connsiteX5" fmla="*/ 8566 w 5699887"/>
              <a:gd name="connsiteY5" fmla="*/ 67422 h 4059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99887" h="4059244">
                <a:moveTo>
                  <a:pt x="0" y="0"/>
                </a:moveTo>
                <a:lnTo>
                  <a:pt x="5699887" y="0"/>
                </a:lnTo>
                <a:lnTo>
                  <a:pt x="5699887" y="3944096"/>
                </a:lnTo>
                <a:lnTo>
                  <a:pt x="5525775" y="3980429"/>
                </a:lnTo>
                <a:cubicBezTo>
                  <a:pt x="5246154" y="4032190"/>
                  <a:pt x="4957865" y="4059244"/>
                  <a:pt x="4663256" y="4059244"/>
                </a:cubicBezTo>
                <a:cubicBezTo>
                  <a:pt x="2306390" y="4059244"/>
                  <a:pt x="353936" y="2327747"/>
                  <a:pt x="8566" y="67422"/>
                </a:cubicBez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E8E38ED-369A-44C2-B635-0BED0E48A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00392" y="4525347"/>
            <a:ext cx="0" cy="1737360"/>
          </a:xfrm>
          <a:prstGeom prst="line">
            <a:avLst/>
          </a:prstGeom>
          <a:ln w="1905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1392F019-A53B-4544-9748-D8868935B586}"/>
              </a:ext>
            </a:extLst>
          </p:cNvPr>
          <p:cNvSpPr/>
          <p:nvPr/>
        </p:nvSpPr>
        <p:spPr>
          <a:xfrm>
            <a:off x="11281966" y="6337944"/>
            <a:ext cx="8109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>
                <a:solidFill>
                  <a:srgbClr val="1DA1F2"/>
                </a:solidFill>
                <a:latin typeface="&amp;quot"/>
                <a:hlinkClick r:id="rId2"/>
              </a:rPr>
              <a:t>#</a:t>
            </a:r>
            <a:r>
              <a:rPr lang="es-ES" u="sng" dirty="0" err="1">
                <a:solidFill>
                  <a:srgbClr val="1DA1F2"/>
                </a:solidFill>
                <a:latin typeface="&amp;quot"/>
              </a:rPr>
              <a:t>gdbc</a:t>
            </a:r>
            <a:r>
              <a:rPr lang="es-ES" dirty="0">
                <a:solidFill>
                  <a:srgbClr val="14171A"/>
                </a:solidFill>
                <a:latin typeface="Segoe UI" panose="020B0502040204020203" pitchFamily="34" charset="0"/>
              </a:rPr>
              <a:t> </a:t>
            </a:r>
            <a:endParaRPr lang="es-E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93E1B25-141A-4FA4-A262-590B02321A81}"/>
              </a:ext>
            </a:extLst>
          </p:cNvPr>
          <p:cNvSpPr/>
          <p:nvPr/>
        </p:nvSpPr>
        <p:spPr>
          <a:xfrm>
            <a:off x="7051590" y="4265443"/>
            <a:ext cx="1005016" cy="22571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0D040A-2A27-407E-8A07-A9D19513C796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-1" y="4589942"/>
            <a:ext cx="9156773" cy="173736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2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Los </a:t>
            </a:r>
            <a:r>
              <a:rPr lang="en-US" b="1" kern="1200" dirty="0">
                <a:solidFill>
                  <a:srgbClr val="FFC000"/>
                </a:solidFill>
                <a:latin typeface="+mj-lt"/>
                <a:ea typeface="+mj-ea"/>
                <a:cs typeface="+mj-cs"/>
              </a:rPr>
              <a:t>test de </a:t>
            </a:r>
            <a:r>
              <a:rPr lang="en-US" b="1" kern="1200" dirty="0" err="1">
                <a:solidFill>
                  <a:srgbClr val="FFC000"/>
                </a:solidFill>
                <a:latin typeface="+mj-lt"/>
                <a:ea typeface="+mj-ea"/>
                <a:cs typeface="+mj-cs"/>
              </a:rPr>
              <a:t>integración</a:t>
            </a:r>
            <a:r>
              <a:rPr lang="en-US" b="1" kern="1200" dirty="0">
                <a:solidFill>
                  <a:srgbClr val="FFC000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tambien</a:t>
            </a:r>
            <a:r>
              <a:rPr lang="en-US" sz="2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merecen</a:t>
            </a:r>
            <a:r>
              <a:rPr lang="en-US" sz="2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tener</a:t>
            </a:r>
            <a:r>
              <a:rPr lang="en-US" sz="2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vida</a:t>
            </a:r>
            <a:r>
              <a:rPr lang="en-US" sz="2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:</a:t>
            </a:r>
            <a:br>
              <a:rPr lang="en-US" sz="29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3600" b="1" kern="1200" dirty="0" err="1">
                <a:solidFill>
                  <a:srgbClr val="FFC000"/>
                </a:solidFill>
                <a:latin typeface="+mj-lt"/>
                <a:ea typeface="+mj-ea"/>
                <a:cs typeface="+mj-cs"/>
              </a:rPr>
              <a:t>AzureDevOps</a:t>
            </a:r>
            <a:r>
              <a:rPr lang="en-US" sz="2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para </a:t>
            </a:r>
            <a:r>
              <a:rPr lang="en-US" sz="24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dar</a:t>
            </a:r>
            <a:r>
              <a:rPr lang="en-US" sz="2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600" b="1" kern="1200" dirty="0" err="1">
                <a:solidFill>
                  <a:srgbClr val="FFC000"/>
                </a:solidFill>
                <a:latin typeface="+mj-lt"/>
                <a:ea typeface="+mj-ea"/>
                <a:cs typeface="+mj-cs"/>
              </a:rPr>
              <a:t>ALM</a:t>
            </a:r>
            <a:r>
              <a:rPr lang="en-US" sz="24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a</a:t>
            </a:r>
            <a:r>
              <a:rPr lang="en-US" sz="2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a </a:t>
            </a:r>
            <a:r>
              <a:rPr lang="en-US" sz="24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esos</a:t>
            </a:r>
            <a:r>
              <a:rPr lang="en-US" sz="2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test!</a:t>
            </a:r>
            <a:endParaRPr lang="en-US" sz="29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8BAACE3-274C-4818-837F-40CFEFAE22F6}"/>
              </a:ext>
            </a:extLst>
          </p:cNvPr>
          <p:cNvCxnSpPr>
            <a:cxnSpLocks/>
          </p:cNvCxnSpPr>
          <p:nvPr/>
        </p:nvCxnSpPr>
        <p:spPr>
          <a:xfrm>
            <a:off x="9242854" y="4695568"/>
            <a:ext cx="0" cy="1631734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44838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C7FE47-C42D-4290-AAC7-9922E738D6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8400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Talk is cheap, show me the code!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DF53F705-A4F3-4534-837D-2F6D5952A3CA}"/>
              </a:ext>
            </a:extLst>
          </p:cNvPr>
          <p:cNvSpPr/>
          <p:nvPr/>
        </p:nvSpPr>
        <p:spPr>
          <a:xfrm>
            <a:off x="2321921" y="4763028"/>
            <a:ext cx="754815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3200" b="1" dirty="0"/>
              <a:t>https://github.com/nfanjul/IntegrationTest</a:t>
            </a:r>
          </a:p>
        </p:txBody>
      </p:sp>
    </p:spTree>
    <p:extLst>
      <p:ext uri="{BB962C8B-B14F-4D97-AF65-F5344CB8AC3E}">
        <p14:creationId xmlns:p14="http://schemas.microsoft.com/office/powerpoint/2010/main" val="3344347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2">
            <a:extLst>
              <a:ext uri="{FF2B5EF4-FFF2-40B4-BE49-F238E27FC236}">
                <a16:creationId xmlns:a16="http://schemas.microsoft.com/office/drawing/2014/main" id="{D18F17B2-8878-4A11-9EE9-9D6B91F461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281" y="1245460"/>
            <a:ext cx="2614475" cy="2950777"/>
          </a:xfrm>
          <a:prstGeom prst="rect">
            <a:avLst/>
          </a:prstGeom>
        </p:spPr>
      </p:pic>
      <p:sp>
        <p:nvSpPr>
          <p:cNvPr id="6" name="Diagrama de flujo: conector 3">
            <a:extLst>
              <a:ext uri="{FF2B5EF4-FFF2-40B4-BE49-F238E27FC236}">
                <a16:creationId xmlns:a16="http://schemas.microsoft.com/office/drawing/2014/main" id="{AA5086C3-2F55-4962-AEFA-EE65920DF660}"/>
              </a:ext>
            </a:extLst>
          </p:cNvPr>
          <p:cNvSpPr/>
          <p:nvPr/>
        </p:nvSpPr>
        <p:spPr>
          <a:xfrm>
            <a:off x="1730277" y="4401883"/>
            <a:ext cx="614764" cy="628315"/>
          </a:xfrm>
          <a:prstGeom prst="flowChartConnector">
            <a:avLst/>
          </a:prstGeom>
          <a:noFill/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ES"/>
          </a:p>
        </p:txBody>
      </p:sp>
      <p:sp>
        <p:nvSpPr>
          <p:cNvPr id="7" name="CuadroTexto 4">
            <a:extLst>
              <a:ext uri="{FF2B5EF4-FFF2-40B4-BE49-F238E27FC236}">
                <a16:creationId xmlns:a16="http://schemas.microsoft.com/office/drawing/2014/main" id="{5C866797-F1DB-4F6E-AEAB-DDFD5AE5D36B}"/>
              </a:ext>
            </a:extLst>
          </p:cNvPr>
          <p:cNvSpPr txBox="1"/>
          <p:nvPr/>
        </p:nvSpPr>
        <p:spPr>
          <a:xfrm>
            <a:off x="5572253" y="1727524"/>
            <a:ext cx="3068853" cy="10926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800" dirty="0"/>
              <a:t>Nacho Fanjul</a:t>
            </a:r>
          </a:p>
          <a:p>
            <a:endParaRPr lang="es-ES" sz="900" dirty="0"/>
          </a:p>
          <a:p>
            <a:r>
              <a:rPr lang="es-ES" sz="2800" dirty="0"/>
              <a:t>Software </a:t>
            </a:r>
            <a:r>
              <a:rPr lang="es-ES" sz="2800" dirty="0" err="1"/>
              <a:t>Developer</a:t>
            </a:r>
            <a:endParaRPr lang="es-ES" sz="2800" dirty="0"/>
          </a:p>
        </p:txBody>
      </p:sp>
      <p:sp>
        <p:nvSpPr>
          <p:cNvPr id="8" name="CuadroTexto 5">
            <a:extLst>
              <a:ext uri="{FF2B5EF4-FFF2-40B4-BE49-F238E27FC236}">
                <a16:creationId xmlns:a16="http://schemas.microsoft.com/office/drawing/2014/main" id="{22A729CC-53B3-4F73-806A-0B75CDC037ED}"/>
              </a:ext>
            </a:extLst>
          </p:cNvPr>
          <p:cNvSpPr txBox="1"/>
          <p:nvPr/>
        </p:nvSpPr>
        <p:spPr>
          <a:xfrm>
            <a:off x="5572253" y="3257462"/>
            <a:ext cx="5169763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800" dirty="0">
                <a:solidFill>
                  <a:srgbClr val="EA7600"/>
                </a:solidFill>
              </a:rPr>
              <a:t>@ </a:t>
            </a:r>
            <a:r>
              <a:rPr lang="es-ES" sz="2800" dirty="0"/>
              <a:t>nfanjul@plainconcepts.com</a:t>
            </a:r>
          </a:p>
          <a:p>
            <a:endParaRPr lang="es-ES" sz="900" dirty="0"/>
          </a:p>
          <a:p>
            <a:r>
              <a:rPr lang="es-ES" sz="2800" dirty="0"/>
              <a:t>     @nfanjul</a:t>
            </a:r>
          </a:p>
          <a:p>
            <a:endParaRPr lang="es-ES" sz="900" dirty="0"/>
          </a:p>
          <a:p>
            <a:r>
              <a:rPr lang="es-ES" sz="2800" dirty="0"/>
              <a:t>      https://github.com/nfanjul</a:t>
            </a:r>
          </a:p>
        </p:txBody>
      </p:sp>
      <p:cxnSp>
        <p:nvCxnSpPr>
          <p:cNvPr id="9" name="Conector recto 6">
            <a:extLst>
              <a:ext uri="{FF2B5EF4-FFF2-40B4-BE49-F238E27FC236}">
                <a16:creationId xmlns:a16="http://schemas.microsoft.com/office/drawing/2014/main" id="{422524C2-5019-4F59-81C1-F9E3ACF4AEC9}"/>
              </a:ext>
            </a:extLst>
          </p:cNvPr>
          <p:cNvCxnSpPr/>
          <p:nvPr/>
        </p:nvCxnSpPr>
        <p:spPr>
          <a:xfrm>
            <a:off x="6090117" y="3046366"/>
            <a:ext cx="2743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Imagen 7">
            <a:extLst>
              <a:ext uri="{FF2B5EF4-FFF2-40B4-BE49-F238E27FC236}">
                <a16:creationId xmlns:a16="http://schemas.microsoft.com/office/drawing/2014/main" id="{873AC162-4888-481D-A50C-895DC7FEA2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8384" y="4469827"/>
            <a:ext cx="656177" cy="344493"/>
          </a:xfrm>
          <a:prstGeom prst="rect">
            <a:avLst/>
          </a:prstGeom>
        </p:spPr>
      </p:pic>
      <p:pic>
        <p:nvPicPr>
          <p:cNvPr id="11" name="Picture 10" descr="C:\Users\Disseny\Desktop\twitter-bird-dark-bgs-01.png">
            <a:extLst>
              <a:ext uri="{FF2B5EF4-FFF2-40B4-BE49-F238E27FC236}">
                <a16:creationId xmlns:a16="http://schemas.microsoft.com/office/drawing/2014/main" id="{35C7892B-0068-4560-AAC7-39072E90F0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9502" y="3795517"/>
            <a:ext cx="605059" cy="606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24DAEDF-CBEE-444D-A925-BAA8CD7C65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1106" y="5805882"/>
            <a:ext cx="3727938" cy="1359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1802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BE95D989-81FA-4BAD-9AD5-E46CEDA91B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3" cy="68580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C7FE47-C42D-4290-AAC7-9922E738D6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11161"/>
            <a:ext cx="3335594" cy="5403370"/>
          </a:xfrm>
        </p:spPr>
        <p:txBody>
          <a:bodyPr>
            <a:normAutofit/>
          </a:bodyPr>
          <a:lstStyle/>
          <a:p>
            <a:r>
              <a:rPr lang="en-US" dirty="0" err="1">
                <a:solidFill>
                  <a:srgbClr val="FFFFFF"/>
                </a:solidFill>
              </a:rPr>
              <a:t>Recuerda</a:t>
            </a:r>
            <a:r>
              <a:rPr lang="en-US" dirty="0">
                <a:solidFill>
                  <a:srgbClr val="FFFFFF"/>
                </a:solidFill>
              </a:rPr>
              <a:t>…</a:t>
            </a:r>
            <a:endParaRPr lang="es-ES" dirty="0">
              <a:solidFill>
                <a:srgbClr val="FFFFFF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56189E5-8A3E-4CFD-B71B-CCD0F8495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3" y="0"/>
            <a:ext cx="142074" cy="6858000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73D943C-7028-4DBF-B8B1-58D511892966}"/>
              </a:ext>
            </a:extLst>
          </p:cNvPr>
          <p:cNvSpPr/>
          <p:nvPr/>
        </p:nvSpPr>
        <p:spPr>
          <a:xfrm>
            <a:off x="9576733" y="6391188"/>
            <a:ext cx="26152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>
                <a:solidFill>
                  <a:srgbClr val="1DA1F2"/>
                </a:solidFill>
                <a:latin typeface="&amp;quot"/>
                <a:hlinkClick r:id="rId3"/>
              </a:rPr>
              <a:t>#</a:t>
            </a:r>
            <a:r>
              <a:rPr lang="es-ES" u="sng" dirty="0" err="1">
                <a:solidFill>
                  <a:srgbClr val="1DA1F2"/>
                </a:solidFill>
                <a:latin typeface="&amp;quot"/>
                <a:hlinkClick r:id="rId3"/>
              </a:rPr>
              <a:t>GlobalDevopsBootcamp</a:t>
            </a:r>
            <a:r>
              <a:rPr lang="es-ES" dirty="0">
                <a:solidFill>
                  <a:srgbClr val="14171A"/>
                </a:solidFill>
                <a:latin typeface="Segoe UI" panose="020B0502040204020203" pitchFamily="34" charset="0"/>
              </a:rPr>
              <a:t> </a:t>
            </a:r>
            <a:endParaRPr lang="es-ES" dirty="0"/>
          </a:p>
        </p:txBody>
      </p:sp>
      <p:pic>
        <p:nvPicPr>
          <p:cNvPr id="8" name="Picture 7" descr="A picture containing floor, building&#10;&#10;Description automatically generated">
            <a:extLst>
              <a:ext uri="{FF2B5EF4-FFF2-40B4-BE49-F238E27FC236}">
                <a16:creationId xmlns:a16="http://schemas.microsoft.com/office/drawing/2014/main" id="{BFE693A1-9B51-4529-B256-3622DCDB25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8351" y="488602"/>
            <a:ext cx="5880796" cy="588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4925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6D920-E25A-487C-806E-8434768707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Recuerda 2…</a:t>
            </a:r>
            <a:endParaRPr lang="es-ES" dirty="0"/>
          </a:p>
        </p:txBody>
      </p:sp>
      <p:pic>
        <p:nvPicPr>
          <p:cNvPr id="7" name="Screen Recording 6">
            <a:hlinkClick r:id="" action="ppaction://media"/>
            <a:extLst>
              <a:ext uri="{FF2B5EF4-FFF2-40B4-BE49-F238E27FC236}">
                <a16:creationId xmlns:a16="http://schemas.microsoft.com/office/drawing/2014/main" id="{0181B9F2-1D8F-4E1C-AC72-334713409439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end="366.6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64583" y="1869688"/>
            <a:ext cx="8250238" cy="43513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66E17FA-D757-41D2-B808-1872E0C78CDD}"/>
              </a:ext>
            </a:extLst>
          </p:cNvPr>
          <p:cNvSpPr/>
          <p:nvPr/>
        </p:nvSpPr>
        <p:spPr>
          <a:xfrm>
            <a:off x="9576733" y="6391188"/>
            <a:ext cx="26152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>
                <a:solidFill>
                  <a:srgbClr val="1DA1F2"/>
                </a:solidFill>
                <a:latin typeface="&amp;quot"/>
                <a:hlinkClick r:id="rId5"/>
              </a:rPr>
              <a:t>#</a:t>
            </a:r>
            <a:r>
              <a:rPr lang="es-ES" u="sng" dirty="0" err="1">
                <a:solidFill>
                  <a:srgbClr val="1DA1F2"/>
                </a:solidFill>
                <a:latin typeface="&amp;quot"/>
                <a:hlinkClick r:id="rId5"/>
              </a:rPr>
              <a:t>GlobalDevopsBootcamp</a:t>
            </a:r>
            <a:r>
              <a:rPr lang="es-ES" dirty="0">
                <a:solidFill>
                  <a:srgbClr val="14171A"/>
                </a:solidFill>
                <a:latin typeface="Segoe UI" panose="020B0502040204020203" pitchFamily="34" charset="0"/>
              </a:rPr>
              <a:t> 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387819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81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BAAABEB-FE20-4C4F-B771-21225E411777}"/>
              </a:ext>
            </a:extLst>
          </p:cNvPr>
          <p:cNvSpPr txBox="1"/>
          <p:nvPr/>
        </p:nvSpPr>
        <p:spPr>
          <a:xfrm>
            <a:off x="793821" y="2705725"/>
            <a:ext cx="3891706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8800" dirty="0">
                <a:solidFill>
                  <a:schemeClr val="bg1"/>
                </a:solidFill>
              </a:rPr>
              <a:t>Gracias!</a:t>
            </a:r>
          </a:p>
        </p:txBody>
      </p:sp>
    </p:spTree>
    <p:extLst>
      <p:ext uri="{BB962C8B-B14F-4D97-AF65-F5344CB8AC3E}">
        <p14:creationId xmlns:p14="http://schemas.microsoft.com/office/powerpoint/2010/main" val="4468679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9940A55-89D8-443F-A416-AB365F1A23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03468" y="4741948"/>
            <a:ext cx="6829520" cy="862031"/>
          </a:xfrm>
        </p:spPr>
        <p:txBody>
          <a:bodyPr>
            <a:normAutofit/>
          </a:bodyPr>
          <a:lstStyle/>
          <a:p>
            <a:pPr algn="l"/>
            <a:r>
              <a:rPr lang="es-ES" sz="4000">
                <a:solidFill>
                  <a:srgbClr val="FFFFFF"/>
                </a:solidFill>
              </a:rPr>
              <a:t>GRACIAS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68472D7-A0D8-42C3-AC71-769A51299F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36" y="387111"/>
            <a:ext cx="3797570" cy="1879796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6B4BF10F-6E40-48B0-A92D-4778298446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973" y="2422097"/>
            <a:ext cx="3712082" cy="2013804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EDE672CD-F1D3-45F2-961A-56725E2E22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2549" y="816443"/>
            <a:ext cx="3793472" cy="312190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7337621C-73AF-4395-B06B-ACDF1A8610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6176" y="1337696"/>
            <a:ext cx="3797984" cy="2079395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B4D0A121-B762-4488-AA44-91E797D3EC9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5206" y="4435901"/>
            <a:ext cx="3775683" cy="2010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284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ítulo 1">
            <a:extLst>
              <a:ext uri="{FF2B5EF4-FFF2-40B4-BE49-F238E27FC236}">
                <a16:creationId xmlns:a16="http://schemas.microsoft.com/office/drawing/2014/main" id="{5AD9D74E-CEF5-4D13-98E4-7FB01F90597A}"/>
              </a:ext>
            </a:extLst>
          </p:cNvPr>
          <p:cNvSpPr>
            <a:spLocks noGrp="1"/>
          </p:cNvSpPr>
          <p:nvPr/>
        </p:nvSpPr>
        <p:spPr>
          <a:xfrm>
            <a:off x="417860" y="101834"/>
            <a:ext cx="10515600" cy="1171466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00B0F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>
                <a:solidFill>
                  <a:srgbClr val="FFC000"/>
                </a:solidFill>
              </a:rPr>
              <a:t>¿Quién soy?</a:t>
            </a:r>
          </a:p>
        </p:txBody>
      </p:sp>
      <p:pic>
        <p:nvPicPr>
          <p:cNvPr id="16" name="Imagen 3">
            <a:extLst>
              <a:ext uri="{FF2B5EF4-FFF2-40B4-BE49-F238E27FC236}">
                <a16:creationId xmlns:a16="http://schemas.microsoft.com/office/drawing/2014/main" id="{59DA11A0-AF6E-4BEC-B621-D601308E74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4891" y="4235837"/>
            <a:ext cx="656177" cy="344493"/>
          </a:xfrm>
          <a:prstGeom prst="rect">
            <a:avLst/>
          </a:prstGeom>
        </p:spPr>
      </p:pic>
      <p:sp>
        <p:nvSpPr>
          <p:cNvPr id="17" name="CuadroTexto 4">
            <a:extLst>
              <a:ext uri="{FF2B5EF4-FFF2-40B4-BE49-F238E27FC236}">
                <a16:creationId xmlns:a16="http://schemas.microsoft.com/office/drawing/2014/main" id="{464EEF5C-53A7-4AFD-9F42-559150A551C5}"/>
              </a:ext>
            </a:extLst>
          </p:cNvPr>
          <p:cNvSpPr txBox="1"/>
          <p:nvPr/>
        </p:nvSpPr>
        <p:spPr>
          <a:xfrm>
            <a:off x="6658143" y="1493882"/>
            <a:ext cx="3068853" cy="10926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800" dirty="0"/>
              <a:t>Nacho Fanjul</a:t>
            </a:r>
          </a:p>
          <a:p>
            <a:endParaRPr lang="es-ES" sz="900" dirty="0"/>
          </a:p>
          <a:p>
            <a:r>
              <a:rPr lang="es-ES" sz="2800" dirty="0"/>
              <a:t>Software </a:t>
            </a:r>
            <a:r>
              <a:rPr lang="es-ES" sz="2800" dirty="0" err="1"/>
              <a:t>Developer</a:t>
            </a:r>
            <a:endParaRPr lang="es-ES" sz="2800" dirty="0"/>
          </a:p>
        </p:txBody>
      </p:sp>
      <p:pic>
        <p:nvPicPr>
          <p:cNvPr id="18" name="Imagen 5">
            <a:extLst>
              <a:ext uri="{FF2B5EF4-FFF2-40B4-BE49-F238E27FC236}">
                <a16:creationId xmlns:a16="http://schemas.microsoft.com/office/drawing/2014/main" id="{675EC72F-FF02-47F9-8A87-747EB2557A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1" y="1493882"/>
            <a:ext cx="5276313" cy="3957235"/>
          </a:xfrm>
          <a:prstGeom prst="rect">
            <a:avLst/>
          </a:prstGeom>
        </p:spPr>
      </p:pic>
      <p:sp>
        <p:nvSpPr>
          <p:cNvPr id="19" name="CuadroTexto 6">
            <a:extLst>
              <a:ext uri="{FF2B5EF4-FFF2-40B4-BE49-F238E27FC236}">
                <a16:creationId xmlns:a16="http://schemas.microsoft.com/office/drawing/2014/main" id="{5E857DF8-1BCC-434E-B484-3EC8F5F99D81}"/>
              </a:ext>
            </a:extLst>
          </p:cNvPr>
          <p:cNvSpPr txBox="1"/>
          <p:nvPr/>
        </p:nvSpPr>
        <p:spPr>
          <a:xfrm>
            <a:off x="6658143" y="3023820"/>
            <a:ext cx="5169763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800" dirty="0">
                <a:solidFill>
                  <a:srgbClr val="EA7600"/>
                </a:solidFill>
              </a:rPr>
              <a:t>@ </a:t>
            </a:r>
            <a:r>
              <a:rPr lang="es-ES" sz="2800" dirty="0"/>
              <a:t>nfanjul@plainconcepts.com</a:t>
            </a:r>
          </a:p>
          <a:p>
            <a:endParaRPr lang="es-ES" sz="900" dirty="0"/>
          </a:p>
          <a:p>
            <a:r>
              <a:rPr lang="es-ES" sz="2800" dirty="0"/>
              <a:t>     @nfanjul</a:t>
            </a:r>
          </a:p>
          <a:p>
            <a:endParaRPr lang="es-ES" sz="900" dirty="0"/>
          </a:p>
          <a:p>
            <a:r>
              <a:rPr lang="es-ES" sz="2800" dirty="0"/>
              <a:t>      https://github.com/nfanjul</a:t>
            </a:r>
          </a:p>
        </p:txBody>
      </p:sp>
      <p:pic>
        <p:nvPicPr>
          <p:cNvPr id="20" name="Picture 19" descr="C:\Users\Disseny\Desktop\twitter-bird-dark-bgs-01.png">
            <a:extLst>
              <a:ext uri="{FF2B5EF4-FFF2-40B4-BE49-F238E27FC236}">
                <a16:creationId xmlns:a16="http://schemas.microsoft.com/office/drawing/2014/main" id="{0BAEFF42-80C8-4DC0-BDC6-86C910D237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6009" y="3561527"/>
            <a:ext cx="605059" cy="606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1" name="Conector recto 8">
            <a:extLst>
              <a:ext uri="{FF2B5EF4-FFF2-40B4-BE49-F238E27FC236}">
                <a16:creationId xmlns:a16="http://schemas.microsoft.com/office/drawing/2014/main" id="{A99206FD-50F9-4113-B7D1-C4D89AF84DDF}"/>
              </a:ext>
            </a:extLst>
          </p:cNvPr>
          <p:cNvCxnSpPr/>
          <p:nvPr/>
        </p:nvCxnSpPr>
        <p:spPr>
          <a:xfrm>
            <a:off x="7176007" y="2812724"/>
            <a:ext cx="2743200" cy="0"/>
          </a:xfrm>
          <a:prstGeom prst="line">
            <a:avLst/>
          </a:prstGeom>
          <a:ln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Imagen 9">
            <a:extLst>
              <a:ext uri="{FF2B5EF4-FFF2-40B4-BE49-F238E27FC236}">
                <a16:creationId xmlns:a16="http://schemas.microsoft.com/office/drawing/2014/main" id="{07466FB2-4AAD-4DAA-9A46-B3F07ED98E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33460" y="5140398"/>
            <a:ext cx="1249788" cy="1261219"/>
          </a:xfrm>
          <a:prstGeom prst="rect">
            <a:avLst/>
          </a:prstGeom>
        </p:spPr>
      </p:pic>
      <p:pic>
        <p:nvPicPr>
          <p:cNvPr id="23" name="Imagen 10">
            <a:extLst>
              <a:ext uri="{FF2B5EF4-FFF2-40B4-BE49-F238E27FC236}">
                <a16:creationId xmlns:a16="http://schemas.microsoft.com/office/drawing/2014/main" id="{0E36FA08-16D5-46DF-8F3F-ABA0DE8E705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5396" y="5039586"/>
            <a:ext cx="1261219" cy="1261219"/>
          </a:xfrm>
          <a:prstGeom prst="rect">
            <a:avLst/>
          </a:prstGeom>
        </p:spPr>
      </p:pic>
      <p:pic>
        <p:nvPicPr>
          <p:cNvPr id="24" name="Imagen 11">
            <a:extLst>
              <a:ext uri="{FF2B5EF4-FFF2-40B4-BE49-F238E27FC236}">
                <a16:creationId xmlns:a16="http://schemas.microsoft.com/office/drawing/2014/main" id="{1C510540-088C-4643-839E-EC6626A6DA5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6015" y="5328444"/>
            <a:ext cx="1399992" cy="934494"/>
          </a:xfrm>
          <a:prstGeom prst="rect">
            <a:avLst/>
          </a:prstGeom>
        </p:spPr>
      </p:pic>
      <p:pic>
        <p:nvPicPr>
          <p:cNvPr id="25" name="Imagen 12">
            <a:extLst>
              <a:ext uri="{FF2B5EF4-FFF2-40B4-BE49-F238E27FC236}">
                <a16:creationId xmlns:a16="http://schemas.microsoft.com/office/drawing/2014/main" id="{89B650EA-B991-4E1A-916B-542F69430BB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6226" y="4716849"/>
            <a:ext cx="1136964" cy="1620778"/>
          </a:xfrm>
          <a:prstGeom prst="rect">
            <a:avLst/>
          </a:prstGeom>
        </p:spPr>
      </p:pic>
      <p:pic>
        <p:nvPicPr>
          <p:cNvPr id="26" name="Imagen 13">
            <a:extLst>
              <a:ext uri="{FF2B5EF4-FFF2-40B4-BE49-F238E27FC236}">
                <a16:creationId xmlns:a16="http://schemas.microsoft.com/office/drawing/2014/main" id="{7BDD8BFC-0F9D-4763-AA4E-6ACB83F1662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884409" y="5189257"/>
            <a:ext cx="895349" cy="1163499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A96B2C64-CD67-4C92-99A9-B6B46B075D8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502" y="5328444"/>
            <a:ext cx="3727938" cy="1359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620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BE95D989-81FA-4BAD-9AD5-E46CEDA91B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3" cy="68580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E743AE1-7B6F-4D29-85C9-2CA40505CE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11161"/>
            <a:ext cx="3335594" cy="5403370"/>
          </a:xfrm>
        </p:spPr>
        <p:txBody>
          <a:bodyPr>
            <a:normAutofit/>
          </a:bodyPr>
          <a:lstStyle/>
          <a:p>
            <a:r>
              <a:rPr lang="es-ES" dirty="0">
                <a:solidFill>
                  <a:srgbClr val="FFFFFF"/>
                </a:solidFill>
              </a:rPr>
              <a:t>Desarrollo de software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56189E5-8A3E-4CFD-B71B-CCD0F8495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3" y="0"/>
            <a:ext cx="142074" cy="6858000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Content Placeholder 6" descr="A picture containing LEGO, toy&#10;&#10;Description automatically generated">
            <a:extLst>
              <a:ext uri="{FF2B5EF4-FFF2-40B4-BE49-F238E27FC236}">
                <a16:creationId xmlns:a16="http://schemas.microsoft.com/office/drawing/2014/main" id="{893DCA56-BA72-4509-B14D-912B4868E40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39"/>
          <a:stretch/>
        </p:blipFill>
        <p:spPr>
          <a:xfrm>
            <a:off x="6096000" y="640080"/>
            <a:ext cx="5459470" cy="557881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F3B06C5-1B09-4899-B98E-8E61BEB8BF1C}"/>
              </a:ext>
            </a:extLst>
          </p:cNvPr>
          <p:cNvSpPr/>
          <p:nvPr/>
        </p:nvSpPr>
        <p:spPr>
          <a:xfrm>
            <a:off x="11281966" y="6337944"/>
            <a:ext cx="8109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>
                <a:solidFill>
                  <a:srgbClr val="1DA1F2"/>
                </a:solidFill>
                <a:latin typeface="&amp;quot"/>
                <a:hlinkClick r:id="rId4"/>
              </a:rPr>
              <a:t>#</a:t>
            </a:r>
            <a:r>
              <a:rPr lang="es-ES" u="sng" dirty="0" err="1">
                <a:solidFill>
                  <a:srgbClr val="1DA1F2"/>
                </a:solidFill>
                <a:latin typeface="&amp;quot"/>
              </a:rPr>
              <a:t>gdbc</a:t>
            </a:r>
            <a:r>
              <a:rPr lang="es-ES" dirty="0">
                <a:solidFill>
                  <a:srgbClr val="14171A"/>
                </a:solidFill>
                <a:latin typeface="Segoe UI" panose="020B0502040204020203" pitchFamily="34" charset="0"/>
              </a:rPr>
              <a:t> 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973287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BE95D989-81FA-4BAD-9AD5-E46CEDA91B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3" cy="68580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E743AE1-7B6F-4D29-85C9-2CA40505CE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11161"/>
            <a:ext cx="3335594" cy="5403370"/>
          </a:xfrm>
        </p:spPr>
        <p:txBody>
          <a:bodyPr>
            <a:normAutofit/>
          </a:bodyPr>
          <a:lstStyle/>
          <a:p>
            <a:r>
              <a:rPr lang="es-ES" dirty="0">
                <a:solidFill>
                  <a:srgbClr val="FFFFFF"/>
                </a:solidFill>
              </a:rPr>
              <a:t>Pirámide de </a:t>
            </a:r>
            <a:r>
              <a:rPr lang="es-ES" dirty="0" err="1">
                <a:solidFill>
                  <a:srgbClr val="FFFFFF"/>
                </a:solidFill>
              </a:rPr>
              <a:t>testing</a:t>
            </a:r>
            <a:endParaRPr lang="es-ES" dirty="0">
              <a:solidFill>
                <a:srgbClr val="FFFFFF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56189E5-8A3E-4CFD-B71B-CCD0F8495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3" y="0"/>
            <a:ext cx="142074" cy="6858000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CE55279-22FA-4BB3-910D-F0D93A3424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0950" y="1509251"/>
            <a:ext cx="7142203" cy="415340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C49C369-324C-4819-A770-892D98ADD2F3}"/>
              </a:ext>
            </a:extLst>
          </p:cNvPr>
          <p:cNvSpPr/>
          <p:nvPr/>
        </p:nvSpPr>
        <p:spPr>
          <a:xfrm>
            <a:off x="11281966" y="6337944"/>
            <a:ext cx="8109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>
                <a:solidFill>
                  <a:srgbClr val="1DA1F2"/>
                </a:solidFill>
                <a:latin typeface="&amp;quot"/>
                <a:hlinkClick r:id="rId4"/>
              </a:rPr>
              <a:t>#</a:t>
            </a:r>
            <a:r>
              <a:rPr lang="es-ES" u="sng" dirty="0" err="1">
                <a:solidFill>
                  <a:srgbClr val="1DA1F2"/>
                </a:solidFill>
                <a:latin typeface="&amp;quot"/>
              </a:rPr>
              <a:t>gdbc</a:t>
            </a:r>
            <a:r>
              <a:rPr lang="es-ES" dirty="0">
                <a:solidFill>
                  <a:srgbClr val="14171A"/>
                </a:solidFill>
                <a:latin typeface="Segoe UI" panose="020B0502040204020203" pitchFamily="34" charset="0"/>
              </a:rPr>
              <a:t> 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238553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E95D989-81FA-4BAD-9AD5-E46CEDA91B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3" cy="68580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182DA5-AD19-42DB-8539-A7E12A5F3D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11161"/>
            <a:ext cx="3335594" cy="5403370"/>
          </a:xfrm>
        </p:spPr>
        <p:txBody>
          <a:bodyPr>
            <a:normAutofit/>
          </a:bodyPr>
          <a:lstStyle/>
          <a:p>
            <a:r>
              <a:rPr lang="es-ES" dirty="0">
                <a:solidFill>
                  <a:srgbClr val="FFFFFF"/>
                </a:solidFill>
              </a:rPr>
              <a:t>Test de integración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56189E5-8A3E-4CFD-B71B-CCD0F8495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3" y="0"/>
            <a:ext cx="142074" cy="6858000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82AAFAB-91CE-4ACB-AAA8-127ABA8FD15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32214042"/>
              </p:ext>
            </p:extLst>
          </p:nvPr>
        </p:nvGraphicFramePr>
        <p:xfrm>
          <a:off x="5459413" y="642938"/>
          <a:ext cx="6089650" cy="5572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44399C5E-136A-4B51-943E-B52784AE1B3E}"/>
              </a:ext>
            </a:extLst>
          </p:cNvPr>
          <p:cNvSpPr/>
          <p:nvPr/>
        </p:nvSpPr>
        <p:spPr>
          <a:xfrm>
            <a:off x="11281966" y="6337944"/>
            <a:ext cx="8109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>
                <a:solidFill>
                  <a:srgbClr val="1DA1F2"/>
                </a:solidFill>
                <a:latin typeface="&amp;quot"/>
                <a:hlinkClick r:id="rId8"/>
              </a:rPr>
              <a:t>#</a:t>
            </a:r>
            <a:r>
              <a:rPr lang="es-ES" u="sng" dirty="0" err="1">
                <a:solidFill>
                  <a:srgbClr val="1DA1F2"/>
                </a:solidFill>
                <a:latin typeface="&amp;quot"/>
              </a:rPr>
              <a:t>gdbc</a:t>
            </a:r>
            <a:r>
              <a:rPr lang="es-ES" dirty="0">
                <a:solidFill>
                  <a:srgbClr val="14171A"/>
                </a:solidFill>
                <a:latin typeface="Segoe UI" panose="020B0502040204020203" pitchFamily="34" charset="0"/>
              </a:rPr>
              <a:t> 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720562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BE95D989-81FA-4BAD-9AD5-E46CEDA91B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3" cy="68580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C7FE47-C42D-4290-AAC7-9922E738D6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11161"/>
            <a:ext cx="3335594" cy="5403370"/>
          </a:xfrm>
        </p:spPr>
        <p:txBody>
          <a:bodyPr>
            <a:normAutofit/>
          </a:bodyPr>
          <a:lstStyle/>
          <a:p>
            <a:r>
              <a:rPr lang="es-ES">
                <a:solidFill>
                  <a:srgbClr val="FFFFFF"/>
                </a:solidFill>
              </a:rPr>
              <a:t>Pero…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56189E5-8A3E-4CFD-B71B-CCD0F8495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3" y="0"/>
            <a:ext cx="142074" cy="6858000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16" name="Content Placeholder 2">
            <a:extLst>
              <a:ext uri="{FF2B5EF4-FFF2-40B4-BE49-F238E27FC236}">
                <a16:creationId xmlns:a16="http://schemas.microsoft.com/office/drawing/2014/main" id="{1C867704-4C3D-488C-9F35-80BA76E290A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33396306"/>
              </p:ext>
            </p:extLst>
          </p:nvPr>
        </p:nvGraphicFramePr>
        <p:xfrm>
          <a:off x="5459413" y="642938"/>
          <a:ext cx="6089650" cy="5572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84939125-ADFD-4959-8ED0-C7ADCFF43568}"/>
              </a:ext>
            </a:extLst>
          </p:cNvPr>
          <p:cNvSpPr/>
          <p:nvPr/>
        </p:nvSpPr>
        <p:spPr>
          <a:xfrm>
            <a:off x="11281966" y="6337944"/>
            <a:ext cx="8109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>
                <a:solidFill>
                  <a:srgbClr val="1DA1F2"/>
                </a:solidFill>
                <a:latin typeface="&amp;quot"/>
                <a:hlinkClick r:id="rId7"/>
              </a:rPr>
              <a:t>#</a:t>
            </a:r>
            <a:r>
              <a:rPr lang="es-ES" u="sng" dirty="0" err="1">
                <a:solidFill>
                  <a:srgbClr val="1DA1F2"/>
                </a:solidFill>
                <a:latin typeface="&amp;quot"/>
              </a:rPr>
              <a:t>gdbc</a:t>
            </a:r>
            <a:r>
              <a:rPr lang="es-ES" dirty="0">
                <a:solidFill>
                  <a:srgbClr val="14171A"/>
                </a:solidFill>
                <a:latin typeface="Segoe UI" panose="020B0502040204020203" pitchFamily="34" charset="0"/>
              </a:rPr>
              <a:t> 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617543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9">
            <a:extLst>
              <a:ext uri="{FF2B5EF4-FFF2-40B4-BE49-F238E27FC236}">
                <a16:creationId xmlns:a16="http://schemas.microsoft.com/office/drawing/2014/main" id="{BE95D989-81FA-4BAD-9AD5-E46CEDA91B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3" cy="68580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C7FE47-C42D-4290-AAC7-9922E738D6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11161"/>
            <a:ext cx="3335594" cy="5403370"/>
          </a:xfrm>
        </p:spPr>
        <p:txBody>
          <a:bodyPr>
            <a:normAutofit/>
          </a:bodyPr>
          <a:lstStyle/>
          <a:p>
            <a:r>
              <a:rPr lang="es-ES" dirty="0">
                <a:solidFill>
                  <a:srgbClr val="FFFFFF"/>
                </a:solidFill>
              </a:rPr>
              <a:t>Escenario a testear</a:t>
            </a:r>
          </a:p>
        </p:txBody>
      </p:sp>
      <p:sp>
        <p:nvSpPr>
          <p:cNvPr id="15" name="Rectangle 11">
            <a:extLst>
              <a:ext uri="{FF2B5EF4-FFF2-40B4-BE49-F238E27FC236}">
                <a16:creationId xmlns:a16="http://schemas.microsoft.com/office/drawing/2014/main" id="{156189E5-8A3E-4CFD-B71B-CCD0F8495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3" y="0"/>
            <a:ext cx="142074" cy="6858000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DC5EB6A5-06D2-4128-9E4E-BC4F5AD692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1666" y="811161"/>
            <a:ext cx="1352615" cy="1325563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D5F2B553-8D22-4337-A05F-2A9C78207FD8}"/>
              </a:ext>
            </a:extLst>
          </p:cNvPr>
          <p:cNvSpPr/>
          <p:nvPr/>
        </p:nvSpPr>
        <p:spPr>
          <a:xfrm>
            <a:off x="8115096" y="1395283"/>
            <a:ext cx="981366" cy="2248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542F97FA-47AA-4542-AB73-C1E0D08BEA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5395" y="811161"/>
            <a:ext cx="1352615" cy="1352615"/>
          </a:xfrm>
          <a:prstGeom prst="rect">
            <a:avLst/>
          </a:prstGeom>
        </p:spPr>
      </p:pic>
      <p:graphicFrame>
        <p:nvGraphicFramePr>
          <p:cNvPr id="11" name="Content Placeholder 4">
            <a:extLst>
              <a:ext uri="{FF2B5EF4-FFF2-40B4-BE49-F238E27FC236}">
                <a16:creationId xmlns:a16="http://schemas.microsoft.com/office/drawing/2014/main" id="{27618DCC-22F0-4B39-BD40-658B6CA657D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85460285"/>
              </p:ext>
            </p:extLst>
          </p:nvPr>
        </p:nvGraphicFramePr>
        <p:xfrm>
          <a:off x="5276866" y="4169401"/>
          <a:ext cx="6610095" cy="18774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2" name="Rectangle 11">
            <a:extLst>
              <a:ext uri="{FF2B5EF4-FFF2-40B4-BE49-F238E27FC236}">
                <a16:creationId xmlns:a16="http://schemas.microsoft.com/office/drawing/2014/main" id="{87FD0D5E-7FF5-4B42-AE0F-08222FC842BF}"/>
              </a:ext>
            </a:extLst>
          </p:cNvPr>
          <p:cNvSpPr/>
          <p:nvPr/>
        </p:nvSpPr>
        <p:spPr>
          <a:xfrm>
            <a:off x="11281966" y="6337944"/>
            <a:ext cx="8109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>
                <a:solidFill>
                  <a:srgbClr val="1DA1F2"/>
                </a:solidFill>
                <a:latin typeface="&amp;quot"/>
                <a:hlinkClick r:id="rId9"/>
              </a:rPr>
              <a:t>#</a:t>
            </a:r>
            <a:r>
              <a:rPr lang="es-ES" u="sng" dirty="0" err="1">
                <a:solidFill>
                  <a:srgbClr val="1DA1F2"/>
                </a:solidFill>
                <a:latin typeface="&amp;quot"/>
              </a:rPr>
              <a:t>gdbc</a:t>
            </a:r>
            <a:r>
              <a:rPr lang="es-ES" dirty="0">
                <a:solidFill>
                  <a:srgbClr val="14171A"/>
                </a:solidFill>
                <a:latin typeface="Segoe UI" panose="020B0502040204020203" pitchFamily="34" charset="0"/>
              </a:rPr>
              <a:t> 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650130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BE95D989-81FA-4BAD-9AD5-E46CEDA91B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3" cy="68580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C7FE47-C42D-4290-AAC7-9922E738D6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11161"/>
            <a:ext cx="3335594" cy="5403370"/>
          </a:xfrm>
        </p:spPr>
        <p:txBody>
          <a:bodyPr>
            <a:normAutofit/>
          </a:bodyPr>
          <a:lstStyle/>
          <a:p>
            <a:r>
              <a:rPr lang="es-ES" dirty="0">
                <a:solidFill>
                  <a:srgbClr val="FFFFFF"/>
                </a:solidFill>
              </a:rPr>
              <a:t>¿Qué vamos a usar?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56189E5-8A3E-4CFD-B71B-CCD0F8495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3" y="0"/>
            <a:ext cx="142074" cy="6858000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16" name="Content Placeholder 2">
            <a:extLst>
              <a:ext uri="{FF2B5EF4-FFF2-40B4-BE49-F238E27FC236}">
                <a16:creationId xmlns:a16="http://schemas.microsoft.com/office/drawing/2014/main" id="{1C867704-4C3D-488C-9F35-80BA76E290A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57667411"/>
              </p:ext>
            </p:extLst>
          </p:nvPr>
        </p:nvGraphicFramePr>
        <p:xfrm>
          <a:off x="5459413" y="642938"/>
          <a:ext cx="6089650" cy="5572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8E88C541-FCD5-4E93-AB93-238E2FAC685B}"/>
              </a:ext>
            </a:extLst>
          </p:cNvPr>
          <p:cNvSpPr/>
          <p:nvPr/>
        </p:nvSpPr>
        <p:spPr>
          <a:xfrm>
            <a:off x="11281966" y="6337944"/>
            <a:ext cx="8109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>
                <a:solidFill>
                  <a:srgbClr val="1DA1F2"/>
                </a:solidFill>
                <a:latin typeface="&amp;quot"/>
                <a:hlinkClick r:id="rId8"/>
              </a:rPr>
              <a:t>#</a:t>
            </a:r>
            <a:r>
              <a:rPr lang="es-ES" u="sng" dirty="0" err="1">
                <a:solidFill>
                  <a:srgbClr val="1DA1F2"/>
                </a:solidFill>
                <a:latin typeface="&amp;quot"/>
              </a:rPr>
              <a:t>gdbc</a:t>
            </a:r>
            <a:r>
              <a:rPr lang="es-ES" dirty="0">
                <a:solidFill>
                  <a:srgbClr val="14171A"/>
                </a:solidFill>
                <a:latin typeface="Segoe UI" panose="020B0502040204020203" pitchFamily="34" charset="0"/>
              </a:rPr>
              <a:t> 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740028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224</TotalTime>
  <Words>180</Words>
  <Application>Microsoft Office PowerPoint</Application>
  <PresentationFormat>Widescreen</PresentationFormat>
  <Paragraphs>60</Paragraphs>
  <Slides>14</Slides>
  <Notes>6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&amp;quot</vt:lpstr>
      <vt:lpstr>Arial</vt:lpstr>
      <vt:lpstr>Calibri</vt:lpstr>
      <vt:lpstr>Calibri Light</vt:lpstr>
      <vt:lpstr>Segoe UI</vt:lpstr>
      <vt:lpstr>Office Theme</vt:lpstr>
      <vt:lpstr>Los test de integración tambien merecen tener vida: AzureDevOps para dar ALMa a esos test!</vt:lpstr>
      <vt:lpstr>GRACIAS</vt:lpstr>
      <vt:lpstr>PowerPoint Presentation</vt:lpstr>
      <vt:lpstr>Desarrollo de software</vt:lpstr>
      <vt:lpstr>Pirámide de testing</vt:lpstr>
      <vt:lpstr>Test de integración</vt:lpstr>
      <vt:lpstr>Pero…</vt:lpstr>
      <vt:lpstr>Escenario a testear</vt:lpstr>
      <vt:lpstr>¿Qué vamos a usar?</vt:lpstr>
      <vt:lpstr>Talk is cheap, show me the code!</vt:lpstr>
      <vt:lpstr>PowerPoint Presentation</vt:lpstr>
      <vt:lpstr>Recuerda…</vt:lpstr>
      <vt:lpstr>Recuerda 2…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Los test de integración tambien merecen tener vida: AzureDevOps para dar ALMa a esos test!</dc:title>
  <dc:creator>Nacho Fanjul</dc:creator>
  <cp:lastModifiedBy>Nacho Fanjul</cp:lastModifiedBy>
  <cp:revision>6</cp:revision>
  <dcterms:created xsi:type="dcterms:W3CDTF">2019-06-14T11:43:10Z</dcterms:created>
  <dcterms:modified xsi:type="dcterms:W3CDTF">2019-06-17T07:28:07Z</dcterms:modified>
</cp:coreProperties>
</file>